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sldIdLst>
    <p:sldId id="2561" r:id="rId5"/>
    <p:sldId id="2562" r:id="rId6"/>
    <p:sldId id="2563" r:id="rId7"/>
    <p:sldId id="2564" r:id="rId8"/>
    <p:sldId id="2565" r:id="rId9"/>
    <p:sldId id="2566" r:id="rId10"/>
    <p:sldId id="2567" r:id="rId11"/>
    <p:sldId id="2568" r:id="rId12"/>
    <p:sldId id="2569" r:id="rId13"/>
    <p:sldId id="2570" r:id="rId14"/>
    <p:sldId id="2571" r:id="rId15"/>
    <p:sldId id="2576" r:id="rId16"/>
    <p:sldId id="2577" r:id="rId17"/>
    <p:sldId id="2572" r:id="rId18"/>
    <p:sldId id="2573" r:id="rId19"/>
    <p:sldId id="2574" r:id="rId20"/>
    <p:sldId id="25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orking Equitation Gear &amp; Welfare Steward Guide" id="{B31F9B43-DEBF-4DF9-B280-473007573C69}">
          <p14:sldIdLst>
            <p14:sldId id="2561"/>
          </p14:sldIdLst>
        </p14:section>
        <p14:section name="Introduction" id="{709EBDB5-4480-45F5-97F0-E38C24133E54}">
          <p14:sldIdLst>
            <p14:sldId id="2562"/>
            <p14:sldId id="2563"/>
          </p14:sldIdLst>
        </p14:section>
        <p14:section name="Steward Responsibilities" id="{AE5F03AA-9321-42E6-8365-5FDE7CBA31CC}">
          <p14:sldIdLst>
            <p14:sldId id="2564"/>
            <p14:sldId id="2565"/>
            <p14:sldId id="2566"/>
          </p14:sldIdLst>
        </p14:section>
        <p14:section name="Tack and Attire Inspection" id="{6F19F2A5-42C3-4E95-88FB-5230EBBF65E5}">
          <p14:sldIdLst>
            <p14:sldId id="2567"/>
            <p14:sldId id="2568"/>
            <p14:sldId id="2569"/>
            <p14:sldId id="2570"/>
            <p14:sldId id="2571"/>
            <p14:sldId id="2576"/>
            <p14:sldId id="2577"/>
            <p14:sldId id="2572"/>
            <p14:sldId id="2573"/>
          </p14:sldIdLst>
        </p14:section>
        <p14:section name="Health and Safety Protocols" id="{006B4CB0-35FF-4F6A-82CC-5E2BDA1A1765}">
          <p14:sldIdLst>
            <p14:sldId id="2574"/>
            <p14:sldId id="257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863DCD-EDA0-4663-9C85-740664CD35A4}" v="17" dt="2025-11-10T23:17:08.587"/>
    <p1510:client id="{743D0386-27E8-1122-C4D9-78C40FAAC32D}" v="143" dt="2025-11-10T23:31:09.4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p:cViewPr varScale="1">
        <p:scale>
          <a:sx n="96" d="100"/>
          <a:sy n="96" d="100"/>
        </p:scale>
        <p:origin x="1152" y="312"/>
      </p:cViewPr>
      <p:guideLst/>
    </p:cSldViewPr>
  </p:slideViewPr>
  <p:notesTextViewPr>
    <p:cViewPr>
      <p:scale>
        <a:sx n="3" d="2"/>
        <a:sy n="3" d="2"/>
      </p:scale>
      <p:origin x="0" y="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8D8193-DD5C-4315-9FA2-83F1B9167F95}" type="datetimeFigureOut">
              <a:t>11/10/2025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EC8555-8295-4BAB-B855-365B61D2BDFB}" type="slidenum">
              <a:t>‹#›</a:t>
            </a:fld>
            <a:endParaRPr lang="en-US"/>
          </a:p>
        </p:txBody>
      </p:sp>
    </p:spTree>
    <p:extLst>
      <p:ext uri="{BB962C8B-B14F-4D97-AF65-F5344CB8AC3E}">
        <p14:creationId xmlns:p14="http://schemas.microsoft.com/office/powerpoint/2010/main" val="502248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1F5C38FD-5196-4BF1-9E48-669E1964DBC1}" type="slidenum">
              <a:t>1</a:t>
            </a:fld>
            <a:endParaRPr lang="en-US"/>
          </a:p>
        </p:txBody>
      </p:sp>
    </p:spTree>
    <p:extLst>
      <p:ext uri="{BB962C8B-B14F-4D97-AF65-F5344CB8AC3E}">
        <p14:creationId xmlns:p14="http://schemas.microsoft.com/office/powerpoint/2010/main" val="2048493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Role Overview</a:t>
            </a:r>
          </a:p>
        </p:txBody>
      </p:sp>
      <p:sp>
        <p:nvSpPr>
          <p:cNvPr id="4" name="Slide Number Placeholder 3"/>
          <p:cNvSpPr>
            <a:spLocks noGrp="1"/>
          </p:cNvSpPr>
          <p:nvPr>
            <p:ph type="sldNum" sz="quarter" idx="5"/>
          </p:nvPr>
        </p:nvSpPr>
        <p:spPr/>
        <p:txBody>
          <a:bodyPr/>
          <a:lstStyle/>
          <a:p>
            <a:fld id="{1F5C38FD-5196-4BF1-9E48-669E1964DBC1}" type="slidenum">
              <a:t>2</a:t>
            </a:fld>
            <a:endParaRPr lang="en-US"/>
          </a:p>
        </p:txBody>
      </p:sp>
    </p:spTree>
    <p:extLst>
      <p:ext uri="{BB962C8B-B14F-4D97-AF65-F5344CB8AC3E}">
        <p14:creationId xmlns:p14="http://schemas.microsoft.com/office/powerpoint/2010/main" val="3525769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Gear &amp; Welfare Steward plays a crucial role in ensuring the safety, welfare, and rule compliance of both horse and rider throughout all phases of a Working Equitation competition. This steward must have access to the current WENZ Rulebook (Version 1.2, July 2025) and a noseband taper gauge at all times. Their responsibilities include inspecting tack and attire, monitoring warm-up areas, and observing horses for signs of distress or injury. The steward acts as a liaison between competitors and officials, ensuring that all gear and welfare standards are upheld to maintain the integrity and safety of the competition.</a:t>
            </a:r>
          </a:p>
        </p:txBody>
      </p:sp>
      <p:sp>
        <p:nvSpPr>
          <p:cNvPr id="4" name="Slide Number Placeholder 3"/>
          <p:cNvSpPr>
            <a:spLocks noGrp="1"/>
          </p:cNvSpPr>
          <p:nvPr>
            <p:ph type="sldNum" sz="quarter" idx="5"/>
          </p:nvPr>
        </p:nvSpPr>
        <p:spPr/>
        <p:txBody>
          <a:bodyPr/>
          <a:lstStyle/>
          <a:p>
            <a:fld id="{1F5C38FD-5196-4BF1-9E48-669E1964DBC1}" type="slidenum">
              <a:t>3</a:t>
            </a:fld>
            <a:endParaRPr lang="en-US"/>
          </a:p>
        </p:txBody>
      </p:sp>
    </p:spTree>
    <p:extLst>
      <p:ext uri="{BB962C8B-B14F-4D97-AF65-F5344CB8AC3E}">
        <p14:creationId xmlns:p14="http://schemas.microsoft.com/office/powerpoint/2010/main" val="2070257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Primary Duties, Welfare Monitoring</a:t>
            </a:r>
          </a:p>
        </p:txBody>
      </p:sp>
      <p:sp>
        <p:nvSpPr>
          <p:cNvPr id="4" name="Slide Number Placeholder 3"/>
          <p:cNvSpPr>
            <a:spLocks noGrp="1"/>
          </p:cNvSpPr>
          <p:nvPr>
            <p:ph type="sldNum" sz="quarter" idx="5"/>
          </p:nvPr>
        </p:nvSpPr>
        <p:spPr/>
        <p:txBody>
          <a:bodyPr/>
          <a:lstStyle/>
          <a:p>
            <a:fld id="{1F5C38FD-5196-4BF1-9E48-669E1964DBC1}" type="slidenum">
              <a:t>4</a:t>
            </a:fld>
            <a:endParaRPr lang="en-US"/>
          </a:p>
        </p:txBody>
      </p:sp>
    </p:spTree>
    <p:extLst>
      <p:ext uri="{BB962C8B-B14F-4D97-AF65-F5344CB8AC3E}">
        <p14:creationId xmlns:p14="http://schemas.microsoft.com/office/powerpoint/2010/main" val="1859497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Gear &amp; Welfare Steward is responsible for inspecting tack and attire before the first phase, between phases if gear changes occur, and after completion of all phases. They must use the noseband taper gauge to ensure correct fit and monitor the number of competitors in warm-up areas to maintain safety. Additionally, the steward must observe horses for signs of blood, wounds, lameness, or other welfare issues. Any irregularities must be reported to the Head Judge or Show Manager, and decisions are only communicated to competitors after an official ruling has been made. This ensures fair and consistent enforcement of competition rules.</a:t>
            </a:r>
          </a:p>
        </p:txBody>
      </p:sp>
      <p:sp>
        <p:nvSpPr>
          <p:cNvPr id="4" name="Slide Number Placeholder 3"/>
          <p:cNvSpPr>
            <a:spLocks noGrp="1"/>
          </p:cNvSpPr>
          <p:nvPr>
            <p:ph type="sldNum" sz="quarter" idx="5"/>
          </p:nvPr>
        </p:nvSpPr>
        <p:spPr/>
        <p:txBody>
          <a:bodyPr/>
          <a:lstStyle/>
          <a:p>
            <a:fld id="{1F5C38FD-5196-4BF1-9E48-669E1964DBC1}" type="slidenum">
              <a:t>5</a:t>
            </a:fld>
            <a:endParaRPr lang="en-US"/>
          </a:p>
        </p:txBody>
      </p:sp>
    </p:spTree>
    <p:extLst>
      <p:ext uri="{BB962C8B-B14F-4D97-AF65-F5344CB8AC3E}">
        <p14:creationId xmlns:p14="http://schemas.microsoft.com/office/powerpoint/2010/main" val="2897963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Stewards have a responsibility to ensure horses are well cared for and free from obvious injury. Welfare concerns may arise from poor conditioning, inappropriate tack, rider/horse weight imbalance, or horses performing beyond their training level. The steward must be vigilant in identifying these issues and report them to the Head Judge or Show Manager. This proactive approach helps prevent harm and promotes ethical treatment of horses in competition. The steward's observations are critical in maintaining high welfare standards and ensuring that all participants adhere to the principles of humane equitation.</a:t>
            </a:r>
          </a:p>
        </p:txBody>
      </p:sp>
      <p:sp>
        <p:nvSpPr>
          <p:cNvPr id="4" name="Slide Number Placeholder 3"/>
          <p:cNvSpPr>
            <a:spLocks noGrp="1"/>
          </p:cNvSpPr>
          <p:nvPr>
            <p:ph type="sldNum" sz="quarter" idx="5"/>
          </p:nvPr>
        </p:nvSpPr>
        <p:spPr/>
        <p:txBody>
          <a:bodyPr/>
          <a:lstStyle/>
          <a:p>
            <a:fld id="{1F5C38FD-5196-4BF1-9E48-669E1964DBC1}" type="slidenum">
              <a:t>6</a:t>
            </a:fld>
            <a:endParaRPr lang="en-US"/>
          </a:p>
        </p:txBody>
      </p:sp>
    </p:spTree>
    <p:extLst>
      <p:ext uri="{BB962C8B-B14F-4D97-AF65-F5344CB8AC3E}">
        <p14:creationId xmlns:p14="http://schemas.microsoft.com/office/powerpoint/2010/main" val="3096487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General Principles, Tack Regulations, Rider Aids and Accessories, Prohibited Equipment, Attire Guidelines, Helmet Requirements</a:t>
            </a:r>
          </a:p>
        </p:txBody>
      </p:sp>
      <p:sp>
        <p:nvSpPr>
          <p:cNvPr id="4" name="Slide Number Placeholder 3"/>
          <p:cNvSpPr>
            <a:spLocks noGrp="1"/>
          </p:cNvSpPr>
          <p:nvPr>
            <p:ph type="sldNum" sz="quarter" idx="5"/>
          </p:nvPr>
        </p:nvSpPr>
        <p:spPr/>
        <p:txBody>
          <a:bodyPr/>
          <a:lstStyle/>
          <a:p>
            <a:fld id="{1F5C38FD-5196-4BF1-9E48-669E1964DBC1}" type="slidenum">
              <a:t>7</a:t>
            </a:fld>
            <a:endParaRPr lang="en-US"/>
          </a:p>
        </p:txBody>
      </p:sp>
    </p:spTree>
    <p:extLst>
      <p:ext uri="{BB962C8B-B14F-4D97-AF65-F5344CB8AC3E}">
        <p14:creationId xmlns:p14="http://schemas.microsoft.com/office/powerpoint/2010/main" val="1607192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All competitors must use a saddle with stirrups and a bridle with reins securely attached. Consistency in tack and attire across all phases is preferred, although changes are permitted if they comply with phase-specific rules and maintain the same stylistic tradition. Stallions must be clearly identified with red stallion tags on both sides of the bridle. These principles ensure uniformity and safety, allowing stewards to efficiently assess compliance and maintain the competition's integrity. The steward must be familiar with these guidelines to perform accurate inspections and support fair competition.</a:t>
            </a:r>
          </a:p>
        </p:txBody>
      </p:sp>
      <p:sp>
        <p:nvSpPr>
          <p:cNvPr id="4" name="Slide Number Placeholder 3"/>
          <p:cNvSpPr>
            <a:spLocks noGrp="1"/>
          </p:cNvSpPr>
          <p:nvPr>
            <p:ph type="sldNum" sz="quarter" idx="5"/>
          </p:nvPr>
        </p:nvSpPr>
        <p:spPr/>
        <p:txBody>
          <a:bodyPr/>
          <a:lstStyle/>
          <a:p>
            <a:fld id="{1F5C38FD-5196-4BF1-9E48-669E1964DBC1}" type="slidenum">
              <a:t>8</a:t>
            </a:fld>
            <a:endParaRPr lang="en-US"/>
          </a:p>
        </p:txBody>
      </p:sp>
    </p:spTree>
    <p:extLst>
      <p:ext uri="{BB962C8B-B14F-4D97-AF65-F5344CB8AC3E}">
        <p14:creationId xmlns:p14="http://schemas.microsoft.com/office/powerpoint/2010/main" val="3093124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Permitted bits include rubber, nylon, synthetic, and mixed metal types, as well as snaffles, Pelhams, Kimblewicks, and double bridles from Novice level. Bit guards and snaffle chin straps (minimum 2 cm wide) are allowed, along with curb chains that lie flat. Prohibited bits include mechanical hackamores, gag bits, twisted or wire bits, elevator bits, and any bit deemed inhumane. Bitless bridles are allowed if they lack self-tightening mechanisms or shanks. Nosebands are optional but must allow two vertical fingers or pass the WENZ gauge test. Saddles must align with the rider’s attire and style, and acceptable types include Dressage, General Purpose, Jumping, Stock, Western, and Side-Saddle.</a:t>
            </a:r>
          </a:p>
        </p:txBody>
      </p:sp>
      <p:sp>
        <p:nvSpPr>
          <p:cNvPr id="4" name="Slide Number Placeholder 3"/>
          <p:cNvSpPr>
            <a:spLocks noGrp="1"/>
          </p:cNvSpPr>
          <p:nvPr>
            <p:ph type="sldNum" sz="quarter" idx="5"/>
          </p:nvPr>
        </p:nvSpPr>
        <p:spPr/>
        <p:txBody>
          <a:bodyPr/>
          <a:lstStyle/>
          <a:p>
            <a:fld id="{1F5C38FD-5196-4BF1-9E48-669E1964DBC1}" type="slidenum">
              <a:t>9</a:t>
            </a:fld>
            <a:endParaRPr lang="en-US"/>
          </a:p>
        </p:txBody>
      </p:sp>
    </p:spTree>
    <p:extLst>
      <p:ext uri="{BB962C8B-B14F-4D97-AF65-F5344CB8AC3E}">
        <p14:creationId xmlns:p14="http://schemas.microsoft.com/office/powerpoint/2010/main" val="2803228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Spurs must be blunt with rounded edges and are prohibited for riders under 12 years old. Whips are allowed from Introductory to Medium level, with a maximum length of 1.2 meters for horses and 1 meter for ponies. Whips must be held in the rein hand during obstacles, with penalties applied for violations. Boots and leg protection are restricted to obstacle phases, and bandages are prohibited in all phases and warm-up. Other allowed equipment includes neck straps, monkey grips, breastplates, cruppers, nose nets, and fly hoods, which must be discreet and not cover the eyes. Fly hoods must be removed post-phase for inspection, and earplugs are checked by the steward.</a:t>
            </a:r>
          </a:p>
        </p:txBody>
      </p:sp>
      <p:sp>
        <p:nvSpPr>
          <p:cNvPr id="4" name="Slide Number Placeholder 3"/>
          <p:cNvSpPr>
            <a:spLocks noGrp="1"/>
          </p:cNvSpPr>
          <p:nvPr>
            <p:ph type="sldNum" sz="quarter" idx="5"/>
          </p:nvPr>
        </p:nvSpPr>
        <p:spPr/>
        <p:txBody>
          <a:bodyPr/>
          <a:lstStyle/>
          <a:p>
            <a:fld id="{1F5C38FD-5196-4BF1-9E48-669E1964DBC1}" type="slidenum">
              <a:t>10</a:t>
            </a:fld>
            <a:endParaRPr lang="en-US"/>
          </a:p>
        </p:txBody>
      </p:sp>
    </p:spTree>
    <p:extLst>
      <p:ext uri="{BB962C8B-B14F-4D97-AF65-F5344CB8AC3E}">
        <p14:creationId xmlns:p14="http://schemas.microsoft.com/office/powerpoint/2010/main" val="177912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Use of prohibited equipment results in elimination. This includes halters, rope halters with lead ropes, tie downs, tongue ties, martingales, studded or metal nosebands, metal core nosebands, spiked curb chains, bearing, side, draw, or balancing reins, blinkers, earmuffs, ear plugs, leg bandages, and electronic communication devices in the competition arena. These items are considered unsafe or inhumane and are strictly forbidden to ensure the welfare of the horse and the fairness of the competition. Stewards must be vigilant in identifying and reporting any use of such equipment.</a:t>
            </a:r>
          </a:p>
        </p:txBody>
      </p:sp>
      <p:sp>
        <p:nvSpPr>
          <p:cNvPr id="4" name="Slide Number Placeholder 3"/>
          <p:cNvSpPr>
            <a:spLocks noGrp="1"/>
          </p:cNvSpPr>
          <p:nvPr>
            <p:ph type="sldNum" sz="quarter" idx="5"/>
          </p:nvPr>
        </p:nvSpPr>
        <p:spPr/>
        <p:txBody>
          <a:bodyPr/>
          <a:lstStyle/>
          <a:p>
            <a:fld id="{1F5C38FD-5196-4BF1-9E48-669E1964DBC1}" type="slidenum">
              <a:t>11</a:t>
            </a:fld>
            <a:endParaRPr lang="en-US"/>
          </a:p>
        </p:txBody>
      </p:sp>
    </p:spTree>
    <p:extLst>
      <p:ext uri="{BB962C8B-B14F-4D97-AF65-F5344CB8AC3E}">
        <p14:creationId xmlns:p14="http://schemas.microsoft.com/office/powerpoint/2010/main" val="280959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Working Equitation embraces diverse riding traditions, and attire must reflect this diversity while maintaining safety and appropriateness. Acceptable styles include Pony Club, Riding Club, English, Western, Stock horse, Portuguese, Spanish, and Side-Saddle attire. Shirts must have sleeves, boots must be heeled and suitable for riding, and tack should match the attire. Appearance should be neat, tidy, and workmanlike, with preferred colors being muted tones like dark green, navy, and beige. Judges award a score out of 10 for presentation in the Ease of Handling phase, considering compliance, harmony, cleanliness, and safety.</a:t>
            </a:r>
          </a:p>
        </p:txBody>
      </p:sp>
      <p:sp>
        <p:nvSpPr>
          <p:cNvPr id="4" name="Slide Number Placeholder 3"/>
          <p:cNvSpPr>
            <a:spLocks noGrp="1"/>
          </p:cNvSpPr>
          <p:nvPr>
            <p:ph type="sldNum" sz="quarter" idx="5"/>
          </p:nvPr>
        </p:nvSpPr>
        <p:spPr/>
        <p:txBody>
          <a:bodyPr/>
          <a:lstStyle/>
          <a:p>
            <a:fld id="{1F5C38FD-5196-4BF1-9E48-669E1964DBC1}" type="slidenum">
              <a:t>12</a:t>
            </a:fld>
            <a:endParaRPr lang="en-US"/>
          </a:p>
        </p:txBody>
      </p:sp>
    </p:spTree>
    <p:extLst>
      <p:ext uri="{BB962C8B-B14F-4D97-AF65-F5344CB8AC3E}">
        <p14:creationId xmlns:p14="http://schemas.microsoft.com/office/powerpoint/2010/main" val="3679329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Helmets are compulsory for all riders. Riders under 18 must wear helmets that meet current ESNZ Safety Standards. Clubs and venues may require this standard for all riders, and such requirements must be clearly stated in the entry schedule. This rule ensures rider safety and aligns with national equestrian safety protocols. Stewards must verify helmet compliance during gear inspections and ensure that all riders adhere to these standards before entering the competition arena.</a:t>
            </a:r>
          </a:p>
        </p:txBody>
      </p:sp>
      <p:sp>
        <p:nvSpPr>
          <p:cNvPr id="4" name="Slide Number Placeholder 3"/>
          <p:cNvSpPr>
            <a:spLocks noGrp="1"/>
          </p:cNvSpPr>
          <p:nvPr>
            <p:ph type="sldNum" sz="quarter" idx="5"/>
          </p:nvPr>
        </p:nvSpPr>
        <p:spPr/>
        <p:txBody>
          <a:bodyPr/>
          <a:lstStyle/>
          <a:p>
            <a:fld id="{1F5C38FD-5196-4BF1-9E48-669E1964DBC1}" type="slidenum">
              <a:t>13</a:t>
            </a:fld>
            <a:endParaRPr lang="en-US"/>
          </a:p>
        </p:txBody>
      </p:sp>
    </p:spTree>
    <p:extLst>
      <p:ext uri="{BB962C8B-B14F-4D97-AF65-F5344CB8AC3E}">
        <p14:creationId xmlns:p14="http://schemas.microsoft.com/office/powerpoint/2010/main" val="2316695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Blood and Lameness Protocols</a:t>
            </a:r>
          </a:p>
        </p:txBody>
      </p:sp>
      <p:sp>
        <p:nvSpPr>
          <p:cNvPr id="4" name="Slide Number Placeholder 3"/>
          <p:cNvSpPr>
            <a:spLocks noGrp="1"/>
          </p:cNvSpPr>
          <p:nvPr>
            <p:ph type="sldNum" sz="quarter" idx="5"/>
          </p:nvPr>
        </p:nvSpPr>
        <p:spPr/>
        <p:txBody>
          <a:bodyPr/>
          <a:lstStyle/>
          <a:p>
            <a:fld id="{1F5C38FD-5196-4BF1-9E48-669E1964DBC1}" type="slidenum">
              <a:t>14</a:t>
            </a:fld>
            <a:endParaRPr lang="en-US"/>
          </a:p>
        </p:txBody>
      </p:sp>
    </p:spTree>
    <p:extLst>
      <p:ext uri="{BB962C8B-B14F-4D97-AF65-F5344CB8AC3E}">
        <p14:creationId xmlns:p14="http://schemas.microsoft.com/office/powerpoint/2010/main" val="25845117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If any blood is observed on a horse, the steward must inform the Head Judge or Show Manager, who will inspect the horse. If continuing is deemed detrimental to welfare, the rider will be eliminated. During any phase, if a judge sees blood, they will ring the bell to stop the horse and inspect for injury. If the bleeding is caused by bit, tack, spurs, or whip, the rider is eliminated. If caused by other means, the judge may still eliminate the rider based on welfare concerns. Similarly, if lameness is suspected, the steward must report it, and the horse will be inspected. A lame horse will be eliminated, and there is no appeal process for eliminations due to blood or lameness.</a:t>
            </a:r>
          </a:p>
        </p:txBody>
      </p:sp>
      <p:sp>
        <p:nvSpPr>
          <p:cNvPr id="4" name="Slide Number Placeholder 3"/>
          <p:cNvSpPr>
            <a:spLocks noGrp="1"/>
          </p:cNvSpPr>
          <p:nvPr>
            <p:ph type="sldNum" sz="quarter" idx="5"/>
          </p:nvPr>
        </p:nvSpPr>
        <p:spPr/>
        <p:txBody>
          <a:bodyPr/>
          <a:lstStyle/>
          <a:p>
            <a:fld id="{1F5C38FD-5196-4BF1-9E48-669E1964DBC1}" type="slidenum">
              <a:t>15</a:t>
            </a:fld>
            <a:endParaRPr lang="en-US"/>
          </a:p>
        </p:txBody>
      </p:sp>
    </p:spTree>
    <p:extLst>
      <p:ext uri="{BB962C8B-B14F-4D97-AF65-F5344CB8AC3E}">
        <p14:creationId xmlns:p14="http://schemas.microsoft.com/office/powerpoint/2010/main" val="33677737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77CE2-4402-942B-FD26-6E29BDAB9B47}"/>
              </a:ext>
            </a:extLst>
          </p:cNvPr>
          <p:cNvSpPr>
            <a:spLocks noGrp="1"/>
          </p:cNvSpPr>
          <p:nvPr>
            <p:ph type="title"/>
          </p:nvPr>
        </p:nvSpPr>
        <p:spPr>
          <a:xfrm>
            <a:off x="402336" y="731407"/>
            <a:ext cx="6480450" cy="3038878"/>
          </a:xfrm>
        </p:spPr>
        <p:txBody>
          <a:bodyPr anchor="t">
            <a:norm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FF79075-DF30-526B-9548-3F9D7EF9FAA8}"/>
              </a:ext>
            </a:extLst>
          </p:cNvPr>
          <p:cNvSpPr>
            <a:spLocks noGrp="1"/>
          </p:cNvSpPr>
          <p:nvPr>
            <p:ph type="body" idx="1"/>
          </p:nvPr>
        </p:nvSpPr>
        <p:spPr>
          <a:xfrm>
            <a:off x="429315" y="5264528"/>
            <a:ext cx="6577526" cy="1001354"/>
          </a:xfrm>
        </p:spPr>
        <p:txBody>
          <a:bodyPr anchor="ctr">
            <a:normAutofit/>
          </a:bodyPr>
          <a:lstStyle>
            <a:lvl1pPr marL="0" indent="0">
              <a:buNone/>
              <a:defRPr sz="18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CEC3F3D2-CADD-A94F-6739-CCCDA6C6FA8C}"/>
              </a:ext>
            </a:extLst>
          </p:cNvPr>
          <p:cNvSpPr>
            <a:spLocks noGrp="1"/>
          </p:cNvSpPr>
          <p:nvPr>
            <p:ph type="ftr" sz="quarter" idx="11"/>
          </p:nvPr>
        </p:nvSpPr>
        <p:spPr>
          <a:xfrm>
            <a:off x="426780" y="6426091"/>
            <a:ext cx="4357544" cy="365125"/>
          </a:xfrm>
        </p:spPr>
        <p:txBody>
          <a:bodyPr/>
          <a:lstStyle/>
          <a:p>
            <a:r>
              <a:rPr lang="en-US"/>
              <a:t>Sample Footer Text</a:t>
            </a:r>
          </a:p>
        </p:txBody>
      </p:sp>
      <p:sp>
        <p:nvSpPr>
          <p:cNvPr id="4" name="Date Placeholder 3">
            <a:extLst>
              <a:ext uri="{FF2B5EF4-FFF2-40B4-BE49-F238E27FC236}">
                <a16:creationId xmlns:a16="http://schemas.microsoft.com/office/drawing/2014/main" id="{40CC541E-3AF5-9564-CE04-E4B86459DBE0}"/>
              </a:ext>
            </a:extLst>
          </p:cNvPr>
          <p:cNvSpPr>
            <a:spLocks noGrp="1"/>
          </p:cNvSpPr>
          <p:nvPr>
            <p:ph type="dt" sz="half" idx="10"/>
          </p:nvPr>
        </p:nvSpPr>
        <p:spPr>
          <a:xfrm>
            <a:off x="4932188" y="6426091"/>
            <a:ext cx="1431447" cy="365125"/>
          </a:xfrm>
        </p:spPr>
        <p:txBody>
          <a:bodyPr/>
          <a:lstStyle/>
          <a:p>
            <a:fld id="{395357C0-6E0D-46EB-9F8F-43803F348F24}" type="datetime1">
              <a:rPr lang="en-US" smtClean="0"/>
              <a:t>11/10/2025</a:t>
            </a:fld>
            <a:endParaRPr lang="en-US"/>
          </a:p>
        </p:txBody>
      </p:sp>
      <p:sp>
        <p:nvSpPr>
          <p:cNvPr id="6" name="Slide Number Placeholder 5">
            <a:extLst>
              <a:ext uri="{FF2B5EF4-FFF2-40B4-BE49-F238E27FC236}">
                <a16:creationId xmlns:a16="http://schemas.microsoft.com/office/drawing/2014/main" id="{C3C772A7-7F28-0EB0-D243-BCC6917DADA2}"/>
              </a:ext>
            </a:extLst>
          </p:cNvPr>
          <p:cNvSpPr>
            <a:spLocks noGrp="1"/>
          </p:cNvSpPr>
          <p:nvPr>
            <p:ph type="sldNum" sz="quarter" idx="12"/>
          </p:nvPr>
        </p:nvSpPr>
        <p:spPr>
          <a:xfrm>
            <a:off x="6382685" y="6426091"/>
            <a:ext cx="603114" cy="365125"/>
          </a:xfrm>
        </p:spPr>
        <p:txBody>
          <a:bodyPr/>
          <a:lstStyle/>
          <a:p>
            <a:fld id="{DD84031F-D6BF-4677-B12E-7D8B88BA70F7}" type="slidenum">
              <a:rPr lang="en-US" smtClean="0"/>
              <a:t>‹#›</a:t>
            </a:fld>
            <a:endParaRPr lang="en-US" dirty="0"/>
          </a:p>
        </p:txBody>
      </p:sp>
      <p:sp>
        <p:nvSpPr>
          <p:cNvPr id="9" name="Picture Placeholder 8">
            <a:extLst>
              <a:ext uri="{FF2B5EF4-FFF2-40B4-BE49-F238E27FC236}">
                <a16:creationId xmlns:a16="http://schemas.microsoft.com/office/drawing/2014/main" id="{6D3F2A15-2C96-2533-3F11-3EFA30B56716}"/>
              </a:ext>
            </a:extLst>
          </p:cNvPr>
          <p:cNvSpPr>
            <a:spLocks noGrp="1"/>
          </p:cNvSpPr>
          <p:nvPr>
            <p:ph type="pic" sz="quarter" idx="13" hasCustomPrompt="1"/>
          </p:nvPr>
        </p:nvSpPr>
        <p:spPr>
          <a:xfrm>
            <a:off x="7620000" y="0"/>
            <a:ext cx="4571999" cy="6858000"/>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cxnSp>
        <p:nvCxnSpPr>
          <p:cNvPr id="10" name="Straight Connector 9">
            <a:extLst>
              <a:ext uri="{FF2B5EF4-FFF2-40B4-BE49-F238E27FC236}">
                <a16:creationId xmlns:a16="http://schemas.microsoft.com/office/drawing/2014/main" id="{5022CE8C-DC47-AF8A-A37E-C04D364B8D63}"/>
              </a:ext>
            </a:extLst>
          </p:cNvPr>
          <p:cNvCxnSpPr>
            <a:cxnSpLocks/>
          </p:cNvCxnSpPr>
          <p:nvPr/>
        </p:nvCxnSpPr>
        <p:spPr>
          <a:xfrm>
            <a:off x="533400" y="6324773"/>
            <a:ext cx="648045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735A6ADE-4FF0-6E84-4D25-A3E7A481303D}"/>
              </a:ext>
            </a:extLst>
          </p:cNvPr>
          <p:cNvCxnSpPr>
            <a:cxnSpLocks/>
          </p:cNvCxnSpPr>
          <p:nvPr/>
        </p:nvCxnSpPr>
        <p:spPr>
          <a:xfrm>
            <a:off x="533400" y="5184424"/>
            <a:ext cx="6460509"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B306735-74E7-C788-FB5F-7BC551ED5CDD}"/>
              </a:ext>
            </a:extLst>
          </p:cNvPr>
          <p:cNvCxnSpPr>
            <a:cxnSpLocks/>
          </p:cNvCxnSpPr>
          <p:nvPr/>
        </p:nvCxnSpPr>
        <p:spPr>
          <a:xfrm>
            <a:off x="533400" y="512722"/>
            <a:ext cx="6456409" cy="0"/>
          </a:xfrm>
          <a:prstGeom prst="line">
            <a:avLst/>
          </a:prstGeom>
          <a:ln w="47625">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73085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99679" y="332308"/>
            <a:ext cx="11253667" cy="909921"/>
          </a:xfrm>
        </p:spPr>
        <p:txBody>
          <a:bodyPr anchor="b"/>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02336" y="1488931"/>
            <a:ext cx="11253668" cy="47007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3C889C35-F31B-4EAB-A4E6-687A63844314}"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A04AB0D3-0312-25C6-7159-3EBA07E82C60}"/>
              </a:ext>
            </a:extLst>
          </p:cNvPr>
          <p:cNvCxnSpPr>
            <a:cxnSpLocks/>
          </p:cNvCxnSpPr>
          <p:nvPr/>
        </p:nvCxnSpPr>
        <p:spPr>
          <a:xfrm>
            <a:off x="530352" y="1357303"/>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534316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Ref idx="1001">
        <a:schemeClr val="bg1"/>
      </p:bgRef>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AAFFBF3-C898-85FC-D25A-592E29515C23}"/>
              </a:ext>
            </a:extLst>
          </p:cNvPr>
          <p:cNvSpPr>
            <a:spLocks noGrp="1"/>
          </p:cNvSpPr>
          <p:nvPr>
            <p:ph type="pic" sz="quarter" idx="13" hasCustomPrompt="1"/>
          </p:nvPr>
        </p:nvSpPr>
        <p:spPr>
          <a:xfrm>
            <a:off x="0" y="0"/>
            <a:ext cx="12192000" cy="6858000"/>
          </a:xfrm>
          <a:custGeom>
            <a:avLst/>
            <a:gdLst>
              <a:gd name="connsiteX0" fmla="*/ 510023 w 12192000"/>
              <a:gd name="connsiteY0" fmla="*/ 505353 h 6858000"/>
              <a:gd name="connsiteX1" fmla="*/ 510023 w 12192000"/>
              <a:gd name="connsiteY1" fmla="*/ 6352647 h 6858000"/>
              <a:gd name="connsiteX2" fmla="*/ 5415398 w 12192000"/>
              <a:gd name="connsiteY2" fmla="*/ 6352647 h 6858000"/>
              <a:gd name="connsiteX3" fmla="*/ 5415398 w 12192000"/>
              <a:gd name="connsiteY3" fmla="*/ 505353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510023" y="505353"/>
                </a:moveTo>
                <a:lnTo>
                  <a:pt x="510023" y="6352647"/>
                </a:lnTo>
                <a:lnTo>
                  <a:pt x="5415398" y="6352647"/>
                </a:lnTo>
                <a:lnTo>
                  <a:pt x="5415398" y="505353"/>
                </a:lnTo>
                <a:close/>
                <a:moveTo>
                  <a:pt x="0" y="0"/>
                </a:moveTo>
                <a:lnTo>
                  <a:pt x="12192000" y="0"/>
                </a:lnTo>
                <a:lnTo>
                  <a:pt x="12192000" y="6858000"/>
                </a:lnTo>
                <a:lnTo>
                  <a:pt x="0" y="6858000"/>
                </a:lnTo>
                <a:close/>
              </a:path>
            </a:pathLst>
          </a:custGeom>
          <a:blipFill>
            <a:blip r:embed="rId2">
              <a:alphaModFix amt="70000"/>
            </a:blip>
            <a:stretch>
              <a:fillRect/>
            </a:stretch>
          </a:blipFill>
          <a:effectLst>
            <a:innerShdw blurRad="215900" dist="25400" dir="13500000">
              <a:prstClr val="black">
                <a:alpha val="15000"/>
              </a:prstClr>
            </a:innerShdw>
          </a:effectLst>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60877CE2-4402-942B-FD26-6E29BDAB9B47}"/>
              </a:ext>
            </a:extLst>
          </p:cNvPr>
          <p:cNvSpPr>
            <a:spLocks noGrp="1"/>
          </p:cNvSpPr>
          <p:nvPr>
            <p:ph type="title"/>
          </p:nvPr>
        </p:nvSpPr>
        <p:spPr>
          <a:xfrm>
            <a:off x="839297" y="1136691"/>
            <a:ext cx="4135970" cy="3038878"/>
          </a:xfrm>
        </p:spPr>
        <p:txBody>
          <a:bodyPr anchor="t">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FF79075-DF30-526B-9548-3F9D7EF9FAA8}"/>
              </a:ext>
            </a:extLst>
          </p:cNvPr>
          <p:cNvSpPr>
            <a:spLocks noGrp="1"/>
          </p:cNvSpPr>
          <p:nvPr>
            <p:ph type="body" idx="1"/>
          </p:nvPr>
        </p:nvSpPr>
        <p:spPr>
          <a:xfrm>
            <a:off x="842093" y="5282217"/>
            <a:ext cx="4136599" cy="947146"/>
          </a:xfrm>
        </p:spPr>
        <p:txBody>
          <a:bodyPr anchor="t">
            <a:normAutofit/>
          </a:bodyPr>
          <a:lstStyle>
            <a:lvl1pPr marL="0" indent="0">
              <a:buNone/>
              <a:defRPr sz="18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CEC3F3D2-CADD-A94F-6739-CCCDA6C6FA8C}"/>
              </a:ext>
            </a:extLst>
          </p:cNvPr>
          <p:cNvSpPr>
            <a:spLocks noGrp="1"/>
          </p:cNvSpPr>
          <p:nvPr>
            <p:ph type="ftr" sz="quarter" idx="11"/>
          </p:nvPr>
        </p:nvSpPr>
        <p:spPr>
          <a:xfrm>
            <a:off x="402336" y="6426091"/>
            <a:ext cx="3877552" cy="365125"/>
          </a:xfrm>
        </p:spPr>
        <p:txBody>
          <a:bodyPr/>
          <a:lstStyle>
            <a:lvl1pPr>
              <a:defRPr>
                <a:solidFill>
                  <a:schemeClr val="bg1">
                    <a:alpha val="60000"/>
                  </a:schemeClr>
                </a:solidFill>
                <a:effectLst>
                  <a:outerShdw blurRad="38100" dist="38100" dir="2700000" algn="tl">
                    <a:srgbClr val="000000">
                      <a:alpha val="43137"/>
                    </a:srgbClr>
                  </a:outerShdw>
                </a:effectLst>
              </a:defRPr>
            </a:lvl1pPr>
          </a:lstStyle>
          <a:p>
            <a:r>
              <a:rPr lang="en-US"/>
              <a:t>Sample Footer Text</a:t>
            </a:r>
          </a:p>
        </p:txBody>
      </p:sp>
      <p:sp>
        <p:nvSpPr>
          <p:cNvPr id="4" name="Date Placeholder 3">
            <a:extLst>
              <a:ext uri="{FF2B5EF4-FFF2-40B4-BE49-F238E27FC236}">
                <a16:creationId xmlns:a16="http://schemas.microsoft.com/office/drawing/2014/main" id="{40CC541E-3AF5-9564-CE04-E4B86459DBE0}"/>
              </a:ext>
            </a:extLst>
          </p:cNvPr>
          <p:cNvSpPr>
            <a:spLocks noGrp="1"/>
          </p:cNvSpPr>
          <p:nvPr>
            <p:ph type="dt" sz="half" idx="10"/>
          </p:nvPr>
        </p:nvSpPr>
        <p:spPr/>
        <p:txBody>
          <a:bodyPr/>
          <a:lstStyle>
            <a:lvl1pPr>
              <a:defRPr>
                <a:solidFill>
                  <a:schemeClr val="bg1">
                    <a:alpha val="60000"/>
                  </a:schemeClr>
                </a:solidFill>
                <a:effectLst>
                  <a:outerShdw blurRad="38100" dist="38100" dir="2700000" algn="tl">
                    <a:srgbClr val="000000">
                      <a:alpha val="43137"/>
                    </a:srgbClr>
                  </a:outerShdw>
                </a:effectLst>
              </a:defRPr>
            </a:lvl1pPr>
          </a:lstStyle>
          <a:p>
            <a:fld id="{AAD51419-3F0D-4A1E-BC8B-A018756B4625}" type="datetime1">
              <a:rPr lang="en-US" smtClean="0"/>
              <a:t>11/10/2025</a:t>
            </a:fld>
            <a:endParaRPr lang="en-US"/>
          </a:p>
        </p:txBody>
      </p:sp>
      <p:sp>
        <p:nvSpPr>
          <p:cNvPr id="6" name="Slide Number Placeholder 5">
            <a:extLst>
              <a:ext uri="{FF2B5EF4-FFF2-40B4-BE49-F238E27FC236}">
                <a16:creationId xmlns:a16="http://schemas.microsoft.com/office/drawing/2014/main" id="{C3C772A7-7F28-0EB0-D243-BCC6917DADA2}"/>
              </a:ext>
            </a:extLst>
          </p:cNvPr>
          <p:cNvSpPr>
            <a:spLocks noGrp="1"/>
          </p:cNvSpPr>
          <p:nvPr>
            <p:ph type="sldNum" sz="quarter" idx="12"/>
          </p:nvPr>
        </p:nvSpPr>
        <p:spPr/>
        <p:txBody>
          <a:bodyPr/>
          <a:lstStyle>
            <a:lvl1pPr>
              <a:defRPr>
                <a:solidFill>
                  <a:schemeClr val="bg1">
                    <a:alpha val="60000"/>
                  </a:schemeClr>
                </a:solidFill>
                <a:effectLst>
                  <a:outerShdw blurRad="38100" dist="38100" dir="2700000" algn="tl">
                    <a:srgbClr val="000000">
                      <a:alpha val="43137"/>
                    </a:srgbClr>
                  </a:outerShdw>
                </a:effectLst>
              </a:defRPr>
            </a:lvl1pPr>
          </a:lstStyle>
          <a:p>
            <a:fld id="{DD84031F-D6BF-4677-B12E-7D8B88BA70F7}" type="slidenum">
              <a:rPr lang="en-US" smtClean="0"/>
              <a:t>‹#›</a:t>
            </a:fld>
            <a:endParaRPr lang="en-US"/>
          </a:p>
        </p:txBody>
      </p:sp>
      <p:cxnSp>
        <p:nvCxnSpPr>
          <p:cNvPr id="8" name="Straight Connector 7">
            <a:extLst>
              <a:ext uri="{FF2B5EF4-FFF2-40B4-BE49-F238E27FC236}">
                <a16:creationId xmlns:a16="http://schemas.microsoft.com/office/drawing/2014/main" id="{A280C4FA-D5DF-A52F-5EBC-E1A231F643A5}"/>
              </a:ext>
            </a:extLst>
          </p:cNvPr>
          <p:cNvCxnSpPr>
            <a:cxnSpLocks/>
          </p:cNvCxnSpPr>
          <p:nvPr/>
        </p:nvCxnSpPr>
        <p:spPr>
          <a:xfrm>
            <a:off x="944438" y="5162641"/>
            <a:ext cx="4030829"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22BEF2C1-7030-5074-0586-5EBAF7D59A33}"/>
              </a:ext>
            </a:extLst>
          </p:cNvPr>
          <p:cNvCxnSpPr>
            <a:cxnSpLocks/>
          </p:cNvCxnSpPr>
          <p:nvPr/>
        </p:nvCxnSpPr>
        <p:spPr>
          <a:xfrm>
            <a:off x="944438" y="904533"/>
            <a:ext cx="4036971" cy="0"/>
          </a:xfrm>
          <a:prstGeom prst="line">
            <a:avLst/>
          </a:prstGeom>
          <a:ln w="44450">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557031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with Picture 3">
    <p:bg>
      <p:bgRef idx="1001">
        <a:schemeClr val="bg1"/>
      </p:bgRef>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1F847F0-1D67-5F49-6571-5F248F11275B}"/>
              </a:ext>
            </a:extLst>
          </p:cNvPr>
          <p:cNvCxnSpPr>
            <a:cxnSpLocks/>
          </p:cNvCxnSpPr>
          <p:nvPr/>
        </p:nvCxnSpPr>
        <p:spPr>
          <a:xfrm>
            <a:off x="8173214" y="530425"/>
            <a:ext cx="3485386" cy="0"/>
          </a:xfrm>
          <a:prstGeom prst="line">
            <a:avLst/>
          </a:prstGeom>
          <a:ln w="412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A280C4FA-D5DF-A52F-5EBC-E1A231F643A5}"/>
              </a:ext>
            </a:extLst>
          </p:cNvPr>
          <p:cNvCxnSpPr>
            <a:cxnSpLocks/>
          </p:cNvCxnSpPr>
          <p:nvPr/>
        </p:nvCxnSpPr>
        <p:spPr>
          <a:xfrm>
            <a:off x="8173214" y="5498461"/>
            <a:ext cx="3485386"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60877CE2-4402-942B-FD26-6E29BDAB9B47}"/>
              </a:ext>
            </a:extLst>
          </p:cNvPr>
          <p:cNvSpPr>
            <a:spLocks noGrp="1"/>
          </p:cNvSpPr>
          <p:nvPr>
            <p:ph type="title"/>
          </p:nvPr>
        </p:nvSpPr>
        <p:spPr>
          <a:xfrm>
            <a:off x="8043968" y="768351"/>
            <a:ext cx="3685656" cy="2843527"/>
          </a:xfrm>
        </p:spPr>
        <p:txBody>
          <a:bodyPr anchor="t">
            <a:normAutofit/>
          </a:bodyPr>
          <a:lstStyle>
            <a:lvl1pPr>
              <a:defRPr sz="4400"/>
            </a:lvl1pPr>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6D3F2A15-2C96-2533-3F11-3EFA30B56716}"/>
              </a:ext>
            </a:extLst>
          </p:cNvPr>
          <p:cNvSpPr>
            <a:spLocks noGrp="1"/>
          </p:cNvSpPr>
          <p:nvPr>
            <p:ph type="pic" sz="quarter" idx="13" hasCustomPrompt="1"/>
          </p:nvPr>
        </p:nvSpPr>
        <p:spPr>
          <a:xfrm>
            <a:off x="0" y="0"/>
            <a:ext cx="7605681" cy="6858000"/>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3" name="Text Placeholder 2">
            <a:extLst>
              <a:ext uri="{FF2B5EF4-FFF2-40B4-BE49-F238E27FC236}">
                <a16:creationId xmlns:a16="http://schemas.microsoft.com/office/drawing/2014/main" id="{4FF79075-DF30-526B-9548-3F9D7EF9FAA8}"/>
              </a:ext>
            </a:extLst>
          </p:cNvPr>
          <p:cNvSpPr>
            <a:spLocks noGrp="1"/>
          </p:cNvSpPr>
          <p:nvPr>
            <p:ph type="body" idx="1"/>
          </p:nvPr>
        </p:nvSpPr>
        <p:spPr>
          <a:xfrm>
            <a:off x="8073978" y="5681133"/>
            <a:ext cx="3655646" cy="664191"/>
          </a:xfrm>
        </p:spPr>
        <p:txBody>
          <a:bodyPr anchor="t">
            <a:normAutofit/>
          </a:bodyPr>
          <a:lstStyle>
            <a:lvl1pPr marL="0" indent="0">
              <a:buNone/>
              <a:defRPr sz="18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11" name="Footer Placeholder 10">
            <a:extLst>
              <a:ext uri="{FF2B5EF4-FFF2-40B4-BE49-F238E27FC236}">
                <a16:creationId xmlns:a16="http://schemas.microsoft.com/office/drawing/2014/main" id="{E2571521-DF5C-DF9C-1A62-5F1513FC610C}"/>
              </a:ext>
            </a:extLst>
          </p:cNvPr>
          <p:cNvSpPr>
            <a:spLocks noGrp="1"/>
          </p:cNvSpPr>
          <p:nvPr>
            <p:ph type="ftr" sz="quarter" idx="15"/>
          </p:nvPr>
        </p:nvSpPr>
        <p:spPr>
          <a:xfrm>
            <a:off x="8073978" y="6426091"/>
            <a:ext cx="2295058" cy="365125"/>
          </a:xfrm>
        </p:spPr>
        <p:txBody>
          <a:bodyPr/>
          <a:lstStyle/>
          <a:p>
            <a:r>
              <a:rPr lang="en-US" dirty="0"/>
              <a:t>Sample Footer Text</a:t>
            </a:r>
          </a:p>
        </p:txBody>
      </p:sp>
      <p:sp>
        <p:nvSpPr>
          <p:cNvPr id="10" name="Date Placeholder 9">
            <a:extLst>
              <a:ext uri="{FF2B5EF4-FFF2-40B4-BE49-F238E27FC236}">
                <a16:creationId xmlns:a16="http://schemas.microsoft.com/office/drawing/2014/main" id="{1135B836-FBFB-89F8-B972-11036B55F5CF}"/>
              </a:ext>
            </a:extLst>
          </p:cNvPr>
          <p:cNvSpPr>
            <a:spLocks noGrp="1"/>
          </p:cNvSpPr>
          <p:nvPr>
            <p:ph type="dt" sz="half" idx="14"/>
          </p:nvPr>
        </p:nvSpPr>
        <p:spPr>
          <a:xfrm>
            <a:off x="10298013" y="6426091"/>
            <a:ext cx="875825" cy="365125"/>
          </a:xfrm>
        </p:spPr>
        <p:txBody>
          <a:bodyPr/>
          <a:lstStyle/>
          <a:p>
            <a:fld id="{DB416C6F-BD23-48A3-9D04-6B6FEC3702B5}" type="datetime1">
              <a:rPr lang="en-US" smtClean="0"/>
              <a:t>11/10/2025</a:t>
            </a:fld>
            <a:endParaRPr lang="en-US"/>
          </a:p>
        </p:txBody>
      </p:sp>
      <p:sp>
        <p:nvSpPr>
          <p:cNvPr id="12" name="Slide Number Placeholder 11">
            <a:extLst>
              <a:ext uri="{FF2B5EF4-FFF2-40B4-BE49-F238E27FC236}">
                <a16:creationId xmlns:a16="http://schemas.microsoft.com/office/drawing/2014/main" id="{50AD8387-A9F9-E9E2-1138-08C0AA495719}"/>
              </a:ext>
            </a:extLst>
          </p:cNvPr>
          <p:cNvSpPr>
            <a:spLocks noGrp="1"/>
          </p:cNvSpPr>
          <p:nvPr>
            <p:ph type="sldNum" sz="quarter" idx="16"/>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52039840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with Picture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77CE2-4402-942B-FD26-6E29BDAB9B47}"/>
              </a:ext>
            </a:extLst>
          </p:cNvPr>
          <p:cNvSpPr>
            <a:spLocks noGrp="1"/>
          </p:cNvSpPr>
          <p:nvPr>
            <p:ph type="title"/>
          </p:nvPr>
        </p:nvSpPr>
        <p:spPr>
          <a:xfrm>
            <a:off x="429901" y="5056743"/>
            <a:ext cx="11339400" cy="966902"/>
          </a:xfrm>
        </p:spPr>
        <p:txBody>
          <a:bodyPr anchor="b">
            <a:normAutofit/>
          </a:bodyPr>
          <a:lstStyle>
            <a:lvl1pPr>
              <a:defRPr sz="4800">
                <a:solidFill>
                  <a:schemeClr val="tx1"/>
                </a:solidFill>
              </a:defRPr>
            </a:lvl1pPr>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6D3F2A15-2C96-2533-3F11-3EFA30B56716}"/>
              </a:ext>
            </a:extLst>
          </p:cNvPr>
          <p:cNvSpPr>
            <a:spLocks noGrp="1"/>
          </p:cNvSpPr>
          <p:nvPr>
            <p:ph type="pic" sz="quarter" idx="13" hasCustomPrompt="1"/>
          </p:nvPr>
        </p:nvSpPr>
        <p:spPr>
          <a:xfrm>
            <a:off x="0" y="0"/>
            <a:ext cx="12192000" cy="4930912"/>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3" name="Text Placeholder 2">
            <a:extLst>
              <a:ext uri="{FF2B5EF4-FFF2-40B4-BE49-F238E27FC236}">
                <a16:creationId xmlns:a16="http://schemas.microsoft.com/office/drawing/2014/main" id="{4FF79075-DF30-526B-9548-3F9D7EF9FAA8}"/>
              </a:ext>
            </a:extLst>
          </p:cNvPr>
          <p:cNvSpPr>
            <a:spLocks noGrp="1"/>
          </p:cNvSpPr>
          <p:nvPr>
            <p:ph type="body" idx="1"/>
          </p:nvPr>
        </p:nvSpPr>
        <p:spPr>
          <a:xfrm>
            <a:off x="429902" y="5979576"/>
            <a:ext cx="11339400" cy="365126"/>
          </a:xfrm>
        </p:spPr>
        <p:txBody>
          <a:bodyPr anchor="t">
            <a:normAutofit/>
          </a:bodyPr>
          <a:lstStyle>
            <a:lvl1pPr marL="0" indent="0">
              <a:buNone/>
              <a:defRPr sz="18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8" name="Footer Placeholder 7">
            <a:extLst>
              <a:ext uri="{FF2B5EF4-FFF2-40B4-BE49-F238E27FC236}">
                <a16:creationId xmlns:a16="http://schemas.microsoft.com/office/drawing/2014/main" id="{3F256503-7989-932D-DE04-B424AC0B97DF}"/>
              </a:ext>
            </a:extLst>
          </p:cNvPr>
          <p:cNvSpPr>
            <a:spLocks noGrp="1"/>
          </p:cNvSpPr>
          <p:nvPr>
            <p:ph type="ftr" sz="quarter" idx="15"/>
          </p:nvPr>
        </p:nvSpPr>
        <p:spPr/>
        <p:txBody>
          <a:bodyPr/>
          <a:lstStyle/>
          <a:p>
            <a:r>
              <a:rPr lang="en-US"/>
              <a:t>Sample Footer Text</a:t>
            </a:r>
          </a:p>
        </p:txBody>
      </p:sp>
      <p:sp>
        <p:nvSpPr>
          <p:cNvPr id="7" name="Date Placeholder 6">
            <a:extLst>
              <a:ext uri="{FF2B5EF4-FFF2-40B4-BE49-F238E27FC236}">
                <a16:creationId xmlns:a16="http://schemas.microsoft.com/office/drawing/2014/main" id="{623E99C9-C336-E83E-56A6-D68659547CAF}"/>
              </a:ext>
            </a:extLst>
          </p:cNvPr>
          <p:cNvSpPr>
            <a:spLocks noGrp="1"/>
          </p:cNvSpPr>
          <p:nvPr>
            <p:ph type="dt" sz="half" idx="14"/>
          </p:nvPr>
        </p:nvSpPr>
        <p:spPr/>
        <p:txBody>
          <a:bodyPr/>
          <a:lstStyle/>
          <a:p>
            <a:fld id="{C135F28A-0986-4E7B-B35D-341D39FBD191}" type="datetime1">
              <a:rPr lang="en-US" smtClean="0"/>
              <a:t>11/10/2025</a:t>
            </a:fld>
            <a:endParaRPr lang="en-US"/>
          </a:p>
        </p:txBody>
      </p:sp>
      <p:sp>
        <p:nvSpPr>
          <p:cNvPr id="10" name="Slide Number Placeholder 9">
            <a:extLst>
              <a:ext uri="{FF2B5EF4-FFF2-40B4-BE49-F238E27FC236}">
                <a16:creationId xmlns:a16="http://schemas.microsoft.com/office/drawing/2014/main" id="{757A77FC-B384-BD30-0961-237F594F200F}"/>
              </a:ext>
            </a:extLst>
          </p:cNvPr>
          <p:cNvSpPr>
            <a:spLocks noGrp="1"/>
          </p:cNvSpPr>
          <p:nvPr>
            <p:ph type="sldNum" sz="quarter" idx="16"/>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106628390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419238" y="398050"/>
            <a:ext cx="9635668" cy="3671398"/>
          </a:xfrm>
        </p:spPr>
        <p:txBody>
          <a:bodyPr vert="horz" lIns="91440" tIns="45720" rIns="91440" bIns="45720" rtlCol="0" anchor="t">
            <a:normAutofit/>
          </a:bodyPr>
          <a:lstStyle>
            <a:lvl1pPr>
              <a:defRPr lang="en-US" sz="66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432322" y="5669280"/>
            <a:ext cx="9620300" cy="756807"/>
          </a:xfrm>
        </p:spPr>
        <p:txBody>
          <a:bodyPr vert="horz" lIns="91440" tIns="45720" rIns="91440" bIns="45720" rtlCol="0">
            <a:normAutofit/>
          </a:bodyPr>
          <a:lstStyle>
            <a:lvl1pPr marL="0" indent="0">
              <a:buNone/>
              <a:defRPr lang="en-US"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p:txBody>
          <a:bodyPr/>
          <a:lstStyle/>
          <a:p>
            <a:fld id="{DD9686BE-81E0-4285-A95D-6934CDF6209E}" type="datetime1">
              <a:rPr lang="en-US" smtClean="0"/>
              <a:t>11/10/2025</a:t>
            </a:fld>
            <a:endParaRPr lang="en-US"/>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9" name="Straight Connector 8">
            <a:extLst>
              <a:ext uri="{FF2B5EF4-FFF2-40B4-BE49-F238E27FC236}">
                <a16:creationId xmlns:a16="http://schemas.microsoft.com/office/drawing/2014/main" id="{46EBC7DB-A84C-6AE6-0446-4E466A133069}"/>
              </a:ext>
            </a:extLst>
          </p:cNvPr>
          <p:cNvCxnSpPr>
            <a:cxnSpLocks/>
          </p:cNvCxnSpPr>
          <p:nvPr/>
        </p:nvCxnSpPr>
        <p:spPr>
          <a:xfrm>
            <a:off x="530352" y="5498461"/>
            <a:ext cx="11124446"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932755"/>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402336" y="765750"/>
            <a:ext cx="9635668" cy="3455113"/>
          </a:xfrm>
        </p:spPr>
        <p:txBody>
          <a:bodyPr vert="horz" lIns="91440" tIns="45720" rIns="91440" bIns="45720" rtlCol="0" anchor="t">
            <a:normAutofit/>
          </a:bodyPr>
          <a:lstStyle>
            <a:lvl1pPr>
              <a:defRPr lang="en-US" sz="88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429428" y="5271844"/>
            <a:ext cx="9613065" cy="1001356"/>
          </a:xfrm>
        </p:spPr>
        <p:txBody>
          <a:bodyPr vert="horz" lIns="91440" tIns="45720" rIns="91440" bIns="45720" rtlCol="0" anchor="ctr">
            <a:normAutofit/>
          </a:bodyPr>
          <a:lstStyle>
            <a:lvl1pPr marL="0" indent="0">
              <a:buNone/>
              <a:defRPr lang="en-US"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p:txBody>
          <a:bodyPr/>
          <a:lstStyle/>
          <a:p>
            <a:fld id="{EB464E07-DAE2-4D6D-BDD9-1CE7637F446D}" type="datetime1">
              <a:rPr lang="en-US" smtClean="0"/>
              <a:t>11/10/2025</a:t>
            </a:fld>
            <a:endParaRPr lang="en-US"/>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12" name="Straight Connector 11">
            <a:extLst>
              <a:ext uri="{FF2B5EF4-FFF2-40B4-BE49-F238E27FC236}">
                <a16:creationId xmlns:a16="http://schemas.microsoft.com/office/drawing/2014/main" id="{D4CDCB79-1025-8102-1BC6-378AB173CBFF}"/>
              </a:ext>
            </a:extLst>
          </p:cNvPr>
          <p:cNvCxnSpPr>
            <a:cxnSpLocks/>
          </p:cNvCxnSpPr>
          <p:nvPr/>
        </p:nvCxnSpPr>
        <p:spPr>
          <a:xfrm>
            <a:off x="533400" y="5184424"/>
            <a:ext cx="111252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EF23CAD-F5FD-3FB3-B413-1F54592B07E7}"/>
              </a:ext>
            </a:extLst>
          </p:cNvPr>
          <p:cNvCxnSpPr>
            <a:cxnSpLocks/>
          </p:cNvCxnSpPr>
          <p:nvPr/>
        </p:nvCxnSpPr>
        <p:spPr>
          <a:xfrm>
            <a:off x="533400" y="6324600"/>
            <a:ext cx="111252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5752177"/>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402336" y="765750"/>
            <a:ext cx="9635668" cy="3528339"/>
          </a:xfrm>
        </p:spPr>
        <p:txBody>
          <a:bodyPr vert="horz" lIns="91440" tIns="45720" rIns="91440" bIns="45720" rtlCol="0" anchor="t">
            <a:normAutofit/>
          </a:bodyPr>
          <a:lstStyle>
            <a:lvl1pPr>
              <a:defRPr lang="en-US" sz="8800" dirty="0">
                <a:solidFill>
                  <a:schemeClr val="tx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434857" y="5184425"/>
            <a:ext cx="10575756" cy="1153220"/>
          </a:xfrm>
        </p:spPr>
        <p:txBody>
          <a:bodyPr vert="horz" lIns="91440" tIns="45720" rIns="91440" bIns="45720" rtlCol="0" anchor="ctr">
            <a:normAutofit/>
          </a:bodyPr>
          <a:lstStyle>
            <a:lvl1pPr marL="0" indent="0">
              <a:buNone/>
              <a:defRPr lang="en-US"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p:txBody>
          <a:bodyPr/>
          <a:lstStyle>
            <a:lvl1pPr>
              <a:defRPr>
                <a:solidFill>
                  <a:schemeClr val="tx1"/>
                </a:solidFill>
              </a:defRPr>
            </a:lvl1pPr>
          </a:lstStyle>
          <a:p>
            <a:fld id="{531D259D-9AB9-44BA-8FCD-FE201F91B5A0}" type="datetime1">
              <a:rPr lang="en-US" smtClean="0"/>
              <a:t>11/10/2025</a:t>
            </a:fld>
            <a:endParaRPr lang="en-US"/>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p:txBody>
          <a:bodyPr/>
          <a:lstStyle>
            <a:lvl1pPr>
              <a:defRPr>
                <a:solidFill>
                  <a:schemeClr val="tx1"/>
                </a:solidFill>
              </a:defRPr>
            </a:lvl1pPr>
          </a:lstStyle>
          <a:p>
            <a:fld id="{DD84031F-D6BF-4677-B12E-7D8B88BA70F7}" type="slidenum">
              <a:rPr lang="en-US" smtClean="0"/>
              <a:t>‹#›</a:t>
            </a:fld>
            <a:endParaRPr lang="en-US"/>
          </a:p>
        </p:txBody>
      </p:sp>
      <p:cxnSp>
        <p:nvCxnSpPr>
          <p:cNvPr id="11" name="Straight Connector 10">
            <a:extLst>
              <a:ext uri="{FF2B5EF4-FFF2-40B4-BE49-F238E27FC236}">
                <a16:creationId xmlns:a16="http://schemas.microsoft.com/office/drawing/2014/main" id="{3817982C-A325-8307-2486-3AD646261E04}"/>
              </a:ext>
            </a:extLst>
          </p:cNvPr>
          <p:cNvCxnSpPr>
            <a:cxnSpLocks/>
          </p:cNvCxnSpPr>
          <p:nvPr/>
        </p:nvCxnSpPr>
        <p:spPr>
          <a:xfrm>
            <a:off x="533400" y="533538"/>
            <a:ext cx="11127005" cy="0"/>
          </a:xfrm>
          <a:prstGeom prst="line">
            <a:avLst/>
          </a:prstGeom>
          <a:ln w="603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2C02859D-9F11-5594-CFD3-C5FDE18CACB3}"/>
              </a:ext>
            </a:extLst>
          </p:cNvPr>
          <p:cNvCxnSpPr>
            <a:cxnSpLocks/>
          </p:cNvCxnSpPr>
          <p:nvPr/>
        </p:nvCxnSpPr>
        <p:spPr>
          <a:xfrm>
            <a:off x="533400" y="5169248"/>
            <a:ext cx="11127005"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A0AD802-2887-3310-1453-789DB76F58DF}"/>
              </a:ext>
            </a:extLst>
          </p:cNvPr>
          <p:cNvCxnSpPr>
            <a:cxnSpLocks/>
          </p:cNvCxnSpPr>
          <p:nvPr/>
        </p:nvCxnSpPr>
        <p:spPr>
          <a:xfrm>
            <a:off x="533400" y="6330811"/>
            <a:ext cx="11119945"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6370043"/>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6997" y="3018408"/>
            <a:ext cx="8961120" cy="3247475"/>
          </a:xfrm>
        </p:spPr>
        <p:txBody>
          <a:bodyPr anchor="b">
            <a:normAutofit/>
          </a:bodyPr>
          <a:lstStyle>
            <a:lvl1pPr>
              <a:defRPr sz="66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tx1"/>
                </a:solidFill>
              </a:defRPr>
            </a:lvl1pPr>
          </a:lstStyle>
          <a:p>
            <a:fld id="{74EB0658-C877-4D58-A83B-07BEE0E4C7B4}" type="datetime1">
              <a:rPr lang="en-US" smtClean="0"/>
              <a:t>11/10/2025</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tx1"/>
                </a:solidFill>
              </a:defRPr>
            </a:lvl1p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6FD05DD5-DCB7-49C7-5E41-2DBD8B73D6D2}"/>
              </a:ext>
            </a:extLst>
          </p:cNvPr>
          <p:cNvCxnSpPr>
            <a:cxnSpLocks/>
          </p:cNvCxnSpPr>
          <p:nvPr/>
        </p:nvCxnSpPr>
        <p:spPr>
          <a:xfrm>
            <a:off x="530646" y="531958"/>
            <a:ext cx="11127954"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69FDA663-314D-CA26-DF41-CB3FDC0733F0}"/>
              </a:ext>
            </a:extLst>
          </p:cNvPr>
          <p:cNvCxnSpPr>
            <a:cxnSpLocks/>
          </p:cNvCxnSpPr>
          <p:nvPr/>
        </p:nvCxnSpPr>
        <p:spPr>
          <a:xfrm>
            <a:off x="533400" y="6324600"/>
            <a:ext cx="111252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0543190"/>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Agenda">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02336" y="392851"/>
            <a:ext cx="7525512" cy="1882595"/>
          </a:xfrm>
        </p:spPr>
        <p:txBody>
          <a:bodyPr anchor="t">
            <a:normAutofit/>
          </a:bodyPr>
          <a:lstStyle>
            <a:lvl1pPr>
              <a:defRPr sz="660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34856" y="2502245"/>
            <a:ext cx="7492991" cy="3669956"/>
          </a:xfrm>
        </p:spPr>
        <p:txBody>
          <a:bodyPr vert="horz" lIns="91440" tIns="45720" rIns="91440" bIns="45720" rtlCol="0" anchor="t">
            <a:normAutofit/>
          </a:bodyPr>
          <a:lstStyle>
            <a:lvl1pPr marL="457200" indent="-457200">
              <a:buFont typeface="+mj-lt"/>
              <a:buAutoNum type="arabicPeriod"/>
              <a:defRPr lang="en-US" sz="2000" dirty="0"/>
            </a:lvl1pPr>
            <a:lvl2pPr marL="800100" indent="-342900">
              <a:buFont typeface="+mj-lt"/>
              <a:buAutoNum type="arabicPeriod"/>
              <a:defRPr lang="en-US" sz="1800" dirty="0"/>
            </a:lvl2pPr>
            <a:lvl3pPr marL="1257300" indent="-342900">
              <a:buFont typeface="+mj-lt"/>
              <a:buAutoNum type="arabicPeriod"/>
              <a:defRPr lang="en-US" sz="1600" dirty="0"/>
            </a:lvl3pPr>
            <a:lvl4pPr marL="1714500" indent="-342900">
              <a:buFont typeface="+mj-lt"/>
              <a:buAutoNum type="arabicPeriod"/>
              <a:defRPr lang="en-US" sz="1600" dirty="0"/>
            </a:lvl4pPr>
            <a:lvl5pPr marL="2171700" indent="-342900">
              <a:buFont typeface="+mj-lt"/>
              <a:buAutoNum type="arabicPeriod"/>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395056F1-F5E2-4ED8-9ED2-B4DCC32FE4B1}" type="datetime1">
              <a:rPr lang="en-US" smtClean="0"/>
              <a:t>11/10/2025</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594373688"/>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cSld name="Agenda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02336" y="401519"/>
            <a:ext cx="6516938" cy="2091068"/>
          </a:xfrm>
        </p:spPr>
        <p:txBody>
          <a:bodyPr anchor="t">
            <a:normAutofit/>
          </a:bodyPr>
          <a:lstStyle>
            <a:lvl1pPr>
              <a:defRPr sz="660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36526" y="2897442"/>
            <a:ext cx="6482747" cy="3279838"/>
          </a:xfrm>
        </p:spPr>
        <p:txBody>
          <a:bodyPr vert="horz" lIns="91440" tIns="45720" rIns="91440" bIns="45720" rtlCol="0">
            <a:normAutofit/>
          </a:bodyPr>
          <a:lstStyle>
            <a:lvl1pPr marL="457200" indent="-457200">
              <a:buFont typeface="+mj-lt"/>
              <a:buAutoNum type="arabicPeriod"/>
              <a:defRPr lang="en-US" sz="2000" dirty="0"/>
            </a:lvl1pPr>
            <a:lvl2pPr marL="800100" indent="-342900">
              <a:buFont typeface="+mj-lt"/>
              <a:buAutoNum type="arabicPeriod"/>
              <a:defRPr lang="en-US" sz="1800" dirty="0"/>
            </a:lvl2pPr>
            <a:lvl3pPr marL="1257300" indent="-342900">
              <a:buFont typeface="+mj-lt"/>
              <a:buAutoNum type="arabicPeriod"/>
              <a:defRPr lang="en-US" sz="1600" dirty="0"/>
            </a:lvl3pPr>
            <a:lvl4pPr marL="1714500" indent="-342900">
              <a:buFont typeface="+mj-lt"/>
              <a:buAutoNum type="arabicPeriod"/>
              <a:defRPr lang="en-US" sz="1600" dirty="0"/>
            </a:lvl4pPr>
            <a:lvl5pPr marL="2171700" indent="-342900">
              <a:buFont typeface="+mj-lt"/>
              <a:buAutoNum type="arabicPeriod"/>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02336" y="6426091"/>
            <a:ext cx="4303014" cy="365125"/>
          </a:xfrm>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4895850" y="6416667"/>
            <a:ext cx="1420310" cy="365125"/>
          </a:xfrm>
        </p:spPr>
        <p:txBody>
          <a:bodyPr/>
          <a:lstStyle/>
          <a:p>
            <a:fld id="{87333073-65C1-4CC7-BBE7-8F5A3AFB183B}" type="datetime1">
              <a:rPr lang="en-US" smtClean="0"/>
              <a:t>11/10/2025</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6316160" y="6416667"/>
            <a:ext cx="603114" cy="365125"/>
          </a:xfrm>
        </p:spPr>
        <p:txBody>
          <a:bodyPr/>
          <a:lstStyle/>
          <a:p>
            <a:fld id="{DD84031F-D6BF-4677-B12E-7D8B88BA70F7}" type="slidenum">
              <a:rPr lang="en-US" smtClean="0"/>
              <a:t>‹#›</a:t>
            </a:fld>
            <a:endParaRPr lang="en-US"/>
          </a:p>
        </p:txBody>
      </p:sp>
      <p:sp>
        <p:nvSpPr>
          <p:cNvPr id="8" name="Picture Placeholder 8">
            <a:extLst>
              <a:ext uri="{FF2B5EF4-FFF2-40B4-BE49-F238E27FC236}">
                <a16:creationId xmlns:a16="http://schemas.microsoft.com/office/drawing/2014/main" id="{FBFCD9F4-28CD-7877-8D0E-B6685E2A124F}"/>
              </a:ext>
            </a:extLst>
          </p:cNvPr>
          <p:cNvSpPr>
            <a:spLocks noGrp="1"/>
          </p:cNvSpPr>
          <p:nvPr>
            <p:ph type="pic" sz="quarter" idx="14" hasCustomPrompt="1"/>
          </p:nvPr>
        </p:nvSpPr>
        <p:spPr>
          <a:xfrm>
            <a:off x="7619999" y="0"/>
            <a:ext cx="4571999" cy="6857999"/>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cxnSp>
        <p:nvCxnSpPr>
          <p:cNvPr id="9" name="Straight Connector 8">
            <a:extLst>
              <a:ext uri="{FF2B5EF4-FFF2-40B4-BE49-F238E27FC236}">
                <a16:creationId xmlns:a16="http://schemas.microsoft.com/office/drawing/2014/main" id="{0E6481B7-DF51-286F-B976-0777FDDAC524}"/>
              </a:ext>
            </a:extLst>
          </p:cNvPr>
          <p:cNvCxnSpPr>
            <a:cxnSpLocks/>
          </p:cNvCxnSpPr>
          <p:nvPr/>
        </p:nvCxnSpPr>
        <p:spPr>
          <a:xfrm>
            <a:off x="530352" y="2670800"/>
            <a:ext cx="6402856" cy="0"/>
          </a:xfrm>
          <a:prstGeom prst="line">
            <a:avLst/>
          </a:prstGeom>
          <a:ln w="9525">
            <a:solidFill>
              <a:schemeClr val="tx1">
                <a:lumMod val="25000"/>
                <a:lumOff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403411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Agenda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02336" y="3380188"/>
            <a:ext cx="4688732" cy="2313195"/>
          </a:xfrm>
        </p:spPr>
        <p:txBody>
          <a:bodyPr anchor="t">
            <a:normAutofit/>
          </a:bodyPr>
          <a:lstStyle>
            <a:lvl1pPr>
              <a:defRPr sz="5400">
                <a:solidFill>
                  <a:schemeClr val="accent1"/>
                </a:solidFill>
              </a:defRPr>
            </a:lvl1pPr>
          </a:lstStyle>
          <a:p>
            <a:r>
              <a:rPr lang="en-US"/>
              <a:t>Click to edit Master title style</a:t>
            </a:r>
            <a:endParaRPr lang="en-US" dirty="0"/>
          </a:p>
        </p:txBody>
      </p:sp>
      <p:sp>
        <p:nvSpPr>
          <p:cNvPr id="8" name="Picture Placeholder 8">
            <a:extLst>
              <a:ext uri="{FF2B5EF4-FFF2-40B4-BE49-F238E27FC236}">
                <a16:creationId xmlns:a16="http://schemas.microsoft.com/office/drawing/2014/main" id="{E6BFF2B7-0DC8-E068-0F08-D1CF291F8EA2}"/>
              </a:ext>
            </a:extLst>
          </p:cNvPr>
          <p:cNvSpPr>
            <a:spLocks noGrp="1"/>
          </p:cNvSpPr>
          <p:nvPr>
            <p:ph type="pic" sz="quarter" idx="14" hasCustomPrompt="1"/>
          </p:nvPr>
        </p:nvSpPr>
        <p:spPr>
          <a:xfrm>
            <a:off x="0" y="0"/>
            <a:ext cx="12192000" cy="3041367"/>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38800" y="3363190"/>
            <a:ext cx="6029721" cy="2759316"/>
          </a:xfrm>
        </p:spPr>
        <p:txBody>
          <a:bodyPr vert="horz" lIns="91440" tIns="45720" rIns="91440" bIns="45720" rtlCol="0">
            <a:normAutofit/>
          </a:bodyPr>
          <a:lstStyle>
            <a:lvl1pPr marL="457200" indent="-457200">
              <a:buFont typeface="+mj-lt"/>
              <a:buAutoNum type="arabicPeriod"/>
              <a:defRPr lang="en-US" sz="2000" dirty="0"/>
            </a:lvl1pPr>
            <a:lvl2pPr marL="800100" indent="-342900">
              <a:buFont typeface="+mj-lt"/>
              <a:buAutoNum type="arabicPeriod"/>
              <a:defRPr lang="en-US" sz="1800" dirty="0"/>
            </a:lvl2pPr>
            <a:lvl3pPr marL="1257300" indent="-342900">
              <a:buFont typeface="+mj-lt"/>
              <a:buAutoNum type="arabicPeriod"/>
              <a:defRPr lang="en-US" sz="1600" dirty="0"/>
            </a:lvl3pPr>
            <a:lvl4pPr marL="1714500" indent="-342900">
              <a:buFont typeface="+mj-lt"/>
              <a:buAutoNum type="arabicPeriod"/>
              <a:defRPr lang="en-US" sz="1600" dirty="0"/>
            </a:lvl4pPr>
            <a:lvl5pPr marL="2171700" indent="-342900">
              <a:buFont typeface="+mj-lt"/>
              <a:buAutoNum type="arabicPeriod"/>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E872102-C255-4B2E-9A7E-2603C5FAD6D4}" type="datetime1">
              <a:rPr lang="en-US" smtClean="0"/>
              <a:t>11/10/2025</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11" name="Straight Connector 10">
            <a:extLst>
              <a:ext uri="{FF2B5EF4-FFF2-40B4-BE49-F238E27FC236}">
                <a16:creationId xmlns:a16="http://schemas.microsoft.com/office/drawing/2014/main" id="{A4981961-B802-677C-4957-E24CA14D5E6D}"/>
              </a:ext>
            </a:extLst>
          </p:cNvPr>
          <p:cNvCxnSpPr>
            <a:cxnSpLocks/>
          </p:cNvCxnSpPr>
          <p:nvPr/>
        </p:nvCxnSpPr>
        <p:spPr>
          <a:xfrm>
            <a:off x="533400" y="6324600"/>
            <a:ext cx="11125200" cy="0"/>
          </a:xfrm>
          <a:prstGeom prst="line">
            <a:avLst/>
          </a:prstGeom>
          <a:ln w="9525">
            <a:solidFill>
              <a:schemeClr val="tx1">
                <a:lumMod val="25000"/>
                <a:lumOff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967327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Content 2">
    <p:bg>
      <p:bgRef idx="1001">
        <a:schemeClr val="bg1"/>
      </p:bgRef>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0107B931-214A-9578-5A7A-FDEB9ADB5080}"/>
              </a:ext>
            </a:extLst>
          </p:cNvPr>
          <p:cNvCxnSpPr>
            <a:cxnSpLocks/>
          </p:cNvCxnSpPr>
          <p:nvPr/>
        </p:nvCxnSpPr>
        <p:spPr>
          <a:xfrm>
            <a:off x="3751277" y="2791386"/>
            <a:ext cx="4689446"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550862" y="1429789"/>
            <a:ext cx="5090277" cy="1196713"/>
          </a:xfrm>
        </p:spPr>
        <p:txBody>
          <a:bodyPr anchor="b"/>
          <a:lstStyle>
            <a:lvl1pPr algn="ct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676880" y="2999629"/>
            <a:ext cx="4838241" cy="219582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5070A7D6-92E1-4CDF-BD2F-79F298197135}"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3469396687"/>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Content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1303089" y="1673352"/>
            <a:ext cx="3360352" cy="2324365"/>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103780" y="1673352"/>
            <a:ext cx="5785132" cy="2918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FFBEE3B3-6EA8-4914-BDAC-89234BD2AD09}"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8" name="Straight Connector 7">
            <a:extLst>
              <a:ext uri="{FF2B5EF4-FFF2-40B4-BE49-F238E27FC236}">
                <a16:creationId xmlns:a16="http://schemas.microsoft.com/office/drawing/2014/main" id="{A04E4891-5C32-2FDE-C242-EDBA3B5D1AC4}"/>
              </a:ext>
            </a:extLst>
          </p:cNvPr>
          <p:cNvCxnSpPr>
            <a:cxnSpLocks/>
          </p:cNvCxnSpPr>
          <p:nvPr/>
        </p:nvCxnSpPr>
        <p:spPr>
          <a:xfrm>
            <a:off x="530352" y="6345987"/>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2497176"/>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Content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560" y="1399734"/>
            <a:ext cx="4136461" cy="2918754"/>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103780" y="1398419"/>
            <a:ext cx="625002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32BB48EB-6AF5-4207-A153-D1AA963F0AC1}"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8" name="Straight Connector 7">
            <a:extLst>
              <a:ext uri="{FF2B5EF4-FFF2-40B4-BE49-F238E27FC236}">
                <a16:creationId xmlns:a16="http://schemas.microsoft.com/office/drawing/2014/main" id="{A04E4891-5C32-2FDE-C242-EDBA3B5D1AC4}"/>
              </a:ext>
            </a:extLst>
          </p:cNvPr>
          <p:cNvCxnSpPr>
            <a:cxnSpLocks/>
          </p:cNvCxnSpPr>
          <p:nvPr/>
        </p:nvCxnSpPr>
        <p:spPr>
          <a:xfrm>
            <a:off x="530352" y="6322906"/>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0771977"/>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Content 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22400" y="694944"/>
            <a:ext cx="3334120" cy="2734056"/>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229100" y="694943"/>
            <a:ext cx="7439421"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C0016614-595C-443F-AE20-86D2AC6A0013}"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8" name="Straight Connector 7">
            <a:extLst>
              <a:ext uri="{FF2B5EF4-FFF2-40B4-BE49-F238E27FC236}">
                <a16:creationId xmlns:a16="http://schemas.microsoft.com/office/drawing/2014/main" id="{A04E4891-5C32-2FDE-C242-EDBA3B5D1AC4}"/>
              </a:ext>
            </a:extLst>
          </p:cNvPr>
          <p:cNvCxnSpPr>
            <a:cxnSpLocks/>
          </p:cNvCxnSpPr>
          <p:nvPr/>
        </p:nvCxnSpPr>
        <p:spPr>
          <a:xfrm>
            <a:off x="530352" y="6326700"/>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888638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reserve="1">
  <p:cSld name="Content 6">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22400" y="435785"/>
            <a:ext cx="4268573" cy="2918754"/>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391452" y="743106"/>
            <a:ext cx="6277070" cy="5312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37FC8A85-8FD1-45F0-99DE-E338DC5235BC}"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59F873DB-8FEF-C24C-ECA0-EABFFF560476}"/>
              </a:ext>
            </a:extLst>
          </p:cNvPr>
          <p:cNvCxnSpPr>
            <a:cxnSpLocks/>
          </p:cNvCxnSpPr>
          <p:nvPr/>
        </p:nvCxnSpPr>
        <p:spPr>
          <a:xfrm>
            <a:off x="5486400" y="528489"/>
            <a:ext cx="61722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A04E4891-5C32-2FDE-C242-EDBA3B5D1AC4}"/>
              </a:ext>
            </a:extLst>
          </p:cNvPr>
          <p:cNvCxnSpPr>
            <a:cxnSpLocks/>
          </p:cNvCxnSpPr>
          <p:nvPr/>
        </p:nvCxnSpPr>
        <p:spPr>
          <a:xfrm>
            <a:off x="530352" y="6324600"/>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934603"/>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reserve="1">
  <p:cSld name="Content 7">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560" y="433576"/>
            <a:ext cx="3263496" cy="2821439"/>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309946" y="694944"/>
            <a:ext cx="7358769" cy="54864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392DEB38-22AD-484B-BEB1-12B18D8CEE64}"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290E8417-C758-AC09-72D4-D07CE8D5D1EB}"/>
              </a:ext>
            </a:extLst>
          </p:cNvPr>
          <p:cNvCxnSpPr>
            <a:cxnSpLocks/>
          </p:cNvCxnSpPr>
          <p:nvPr/>
        </p:nvCxnSpPr>
        <p:spPr>
          <a:xfrm>
            <a:off x="4347151" y="528489"/>
            <a:ext cx="7326605"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A04E4891-5C32-2FDE-C242-EDBA3B5D1AC4}"/>
              </a:ext>
            </a:extLst>
          </p:cNvPr>
          <p:cNvCxnSpPr>
            <a:cxnSpLocks/>
          </p:cNvCxnSpPr>
          <p:nvPr/>
        </p:nvCxnSpPr>
        <p:spPr>
          <a:xfrm>
            <a:off x="530352" y="6324600"/>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0588995"/>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Content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5993867" y="691867"/>
            <a:ext cx="5664732" cy="1212661"/>
          </a:xfrm>
        </p:spPr>
        <p:txBody>
          <a:bodyPr/>
          <a:lstStyle/>
          <a:p>
            <a:r>
              <a:rPr lang="en-US"/>
              <a:t>Click to edit Master title style</a:t>
            </a:r>
            <a:endParaRPr lang="en-US" dirty="0"/>
          </a:p>
        </p:txBody>
      </p:sp>
      <p:sp>
        <p:nvSpPr>
          <p:cNvPr id="34" name="Picture Placeholder 8">
            <a:extLst>
              <a:ext uri="{FF2B5EF4-FFF2-40B4-BE49-F238E27FC236}">
                <a16:creationId xmlns:a16="http://schemas.microsoft.com/office/drawing/2014/main" id="{38FD2E6A-E1F7-36FC-E50F-AD4CE76910EA}"/>
              </a:ext>
            </a:extLst>
          </p:cNvPr>
          <p:cNvSpPr>
            <a:spLocks noGrp="1"/>
          </p:cNvSpPr>
          <p:nvPr>
            <p:ph type="pic" sz="quarter" idx="13" hasCustomPrompt="1"/>
          </p:nvPr>
        </p:nvSpPr>
        <p:spPr>
          <a:xfrm>
            <a:off x="533401" y="533400"/>
            <a:ext cx="4953000" cy="5811928"/>
          </a:xfrm>
          <a:blipFill dpi="0" rotWithShape="1">
            <a:blip r:embed="rId2">
              <a:alphaModFix amt="70000"/>
            </a:blip>
            <a:srcRect/>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993865" y="2007652"/>
            <a:ext cx="5664732" cy="43153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957C2DDA-91DD-4B15-B0D6-0E3634C6CC2A}"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A04AB0D3-0312-25C6-7159-3EBA07E82C60}"/>
              </a:ext>
            </a:extLst>
          </p:cNvPr>
          <p:cNvCxnSpPr>
            <a:cxnSpLocks/>
          </p:cNvCxnSpPr>
          <p:nvPr/>
        </p:nvCxnSpPr>
        <p:spPr>
          <a:xfrm>
            <a:off x="6058518" y="530352"/>
            <a:ext cx="5600082"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048154"/>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Content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562" y="691868"/>
            <a:ext cx="5593338" cy="1157316"/>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34928" y="2010699"/>
            <a:ext cx="5577972" cy="43346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Picture Placeholder 8">
            <a:extLst>
              <a:ext uri="{FF2B5EF4-FFF2-40B4-BE49-F238E27FC236}">
                <a16:creationId xmlns:a16="http://schemas.microsoft.com/office/drawing/2014/main" id="{38FD2E6A-E1F7-36FC-E50F-AD4CE76910EA}"/>
              </a:ext>
            </a:extLst>
          </p:cNvPr>
          <p:cNvSpPr>
            <a:spLocks noGrp="1"/>
          </p:cNvSpPr>
          <p:nvPr>
            <p:ph type="pic" sz="quarter" idx="13" hasCustomPrompt="1"/>
          </p:nvPr>
        </p:nvSpPr>
        <p:spPr>
          <a:xfrm>
            <a:off x="6553200" y="533400"/>
            <a:ext cx="5105400" cy="5791200"/>
          </a:xfrm>
          <a:blipFill dpi="0" rotWithShape="1">
            <a:blip r:embed="rId2">
              <a:alphaModFix amt="70000"/>
            </a:blip>
            <a:srcRect/>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2217B7B5-5BBE-40BC-B471-E2BA9D71AA0E}"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A04AB0D3-0312-25C6-7159-3EBA07E82C60}"/>
              </a:ext>
            </a:extLst>
          </p:cNvPr>
          <p:cNvCxnSpPr>
            <a:cxnSpLocks/>
          </p:cNvCxnSpPr>
          <p:nvPr/>
        </p:nvCxnSpPr>
        <p:spPr>
          <a:xfrm>
            <a:off x="518028" y="530352"/>
            <a:ext cx="5494872"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4815581"/>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ontent with Pictur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977971" y="691866"/>
            <a:ext cx="6680630" cy="1217337"/>
          </a:xfrm>
        </p:spPr>
        <p:txBody>
          <a:bodyPr/>
          <a:lstStyle/>
          <a:p>
            <a:r>
              <a:rPr lang="en-US"/>
              <a:t>Click to edit Master title style</a:t>
            </a:r>
            <a:endParaRPr lang="en-US" dirty="0"/>
          </a:p>
        </p:txBody>
      </p:sp>
      <p:sp>
        <p:nvSpPr>
          <p:cNvPr id="10" name="Picture Placeholder 8">
            <a:extLst>
              <a:ext uri="{FF2B5EF4-FFF2-40B4-BE49-F238E27FC236}">
                <a16:creationId xmlns:a16="http://schemas.microsoft.com/office/drawing/2014/main" id="{7BA63699-2EA2-4B8B-E296-BEF5937412F5}"/>
              </a:ext>
            </a:extLst>
          </p:cNvPr>
          <p:cNvSpPr>
            <a:spLocks noGrp="1"/>
          </p:cNvSpPr>
          <p:nvPr>
            <p:ph type="pic" sz="quarter" idx="13" hasCustomPrompt="1"/>
          </p:nvPr>
        </p:nvSpPr>
        <p:spPr>
          <a:xfrm>
            <a:off x="533400" y="533400"/>
            <a:ext cx="3886200" cy="5811924"/>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977971" y="2010699"/>
            <a:ext cx="6680630" cy="43139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EF607E7C-B760-45A7-AB98-EEAB39EBFFA9}"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A04AB0D3-0312-25C6-7159-3EBA07E82C60}"/>
              </a:ext>
            </a:extLst>
          </p:cNvPr>
          <p:cNvCxnSpPr>
            <a:cxnSpLocks/>
          </p:cNvCxnSpPr>
          <p:nvPr/>
        </p:nvCxnSpPr>
        <p:spPr>
          <a:xfrm>
            <a:off x="4984096" y="533400"/>
            <a:ext cx="6680631"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8817533"/>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tent with Picture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559" y="691867"/>
            <a:ext cx="6664559" cy="121734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22217" y="2010699"/>
            <a:ext cx="6661902" cy="43308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a:extLst>
              <a:ext uri="{FF2B5EF4-FFF2-40B4-BE49-F238E27FC236}">
                <a16:creationId xmlns:a16="http://schemas.microsoft.com/office/drawing/2014/main" id="{7BA63699-2EA2-4B8B-E296-BEF5937412F5}"/>
              </a:ext>
            </a:extLst>
          </p:cNvPr>
          <p:cNvSpPr>
            <a:spLocks noGrp="1"/>
          </p:cNvSpPr>
          <p:nvPr>
            <p:ph type="pic" sz="quarter" idx="13" hasCustomPrompt="1"/>
          </p:nvPr>
        </p:nvSpPr>
        <p:spPr>
          <a:xfrm>
            <a:off x="7620000" y="533400"/>
            <a:ext cx="4038600" cy="5791200"/>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620000" y="6426091"/>
            <a:ext cx="3553839" cy="365125"/>
          </a:xfrm>
        </p:spPr>
        <p:txBody>
          <a:bodyPr/>
          <a:lstStyle/>
          <a:p>
            <a:fld id="{C4680711-5BFA-4199-BAD0-B0C15B04A070}"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CA3F4131-F439-B360-2C50-DC4ED02C5AF2}"/>
              </a:ext>
            </a:extLst>
          </p:cNvPr>
          <p:cNvCxnSpPr>
            <a:cxnSpLocks/>
          </p:cNvCxnSpPr>
          <p:nvPr/>
        </p:nvCxnSpPr>
        <p:spPr>
          <a:xfrm>
            <a:off x="516418" y="530352"/>
            <a:ext cx="65677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1193648"/>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ntent with Picture 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7007497" y="691868"/>
            <a:ext cx="4660247" cy="1439210"/>
          </a:xfrm>
        </p:spPr>
        <p:txBody>
          <a:bodyPr/>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57807F9F-79B5-ED92-41CC-A1D1A8D03E35}"/>
              </a:ext>
            </a:extLst>
          </p:cNvPr>
          <p:cNvSpPr>
            <a:spLocks noGrp="1"/>
          </p:cNvSpPr>
          <p:nvPr>
            <p:ph type="pic" sz="quarter" idx="13" hasCustomPrompt="1"/>
          </p:nvPr>
        </p:nvSpPr>
        <p:spPr>
          <a:xfrm>
            <a:off x="533400" y="533399"/>
            <a:ext cx="6029286" cy="5791201"/>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7007497" y="2211184"/>
            <a:ext cx="4660247" cy="41134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20C9332B-92F1-4946-B218-9926114AAEA1}"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A04AB0D3-0312-25C6-7159-3EBA07E82C60}"/>
              </a:ext>
            </a:extLst>
          </p:cNvPr>
          <p:cNvCxnSpPr>
            <a:cxnSpLocks/>
          </p:cNvCxnSpPr>
          <p:nvPr/>
        </p:nvCxnSpPr>
        <p:spPr>
          <a:xfrm>
            <a:off x="7095744" y="530921"/>
            <a:ext cx="4562856"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978171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Content with Picture 6">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376" y="691868"/>
            <a:ext cx="4577602" cy="143921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19376" y="2211185"/>
            <a:ext cx="4577602" cy="3954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57807F9F-79B5-ED92-41CC-A1D1A8D03E35}"/>
              </a:ext>
            </a:extLst>
          </p:cNvPr>
          <p:cNvSpPr>
            <a:spLocks noGrp="1"/>
          </p:cNvSpPr>
          <p:nvPr>
            <p:ph type="pic" sz="quarter" idx="13" hasCustomPrompt="1"/>
          </p:nvPr>
        </p:nvSpPr>
        <p:spPr>
          <a:xfrm>
            <a:off x="5486400" y="533399"/>
            <a:ext cx="6172200" cy="5791201"/>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E2F630AA-266B-4EED-8F37-1EEA7BB36798}"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A04AB0D3-0312-25C6-7159-3EBA07E82C60}"/>
              </a:ext>
            </a:extLst>
          </p:cNvPr>
          <p:cNvCxnSpPr>
            <a:cxnSpLocks/>
          </p:cNvCxnSpPr>
          <p:nvPr/>
        </p:nvCxnSpPr>
        <p:spPr>
          <a:xfrm>
            <a:off x="516418" y="530352"/>
            <a:ext cx="4436582"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7730662"/>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ontent with Picture 7">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8029814" y="512011"/>
            <a:ext cx="3628786" cy="1259920"/>
          </a:xfrm>
        </p:spPr>
        <p:txBody>
          <a:bodyPr anchor="b"/>
          <a:lstStyle/>
          <a:p>
            <a:r>
              <a:rPr lang="en-US"/>
              <a:t>Click to edit Master title style</a:t>
            </a:r>
            <a:endParaRPr lang="en-US" dirty="0"/>
          </a:p>
        </p:txBody>
      </p:sp>
      <p:sp>
        <p:nvSpPr>
          <p:cNvPr id="10" name="Picture Placeholder 8">
            <a:extLst>
              <a:ext uri="{FF2B5EF4-FFF2-40B4-BE49-F238E27FC236}">
                <a16:creationId xmlns:a16="http://schemas.microsoft.com/office/drawing/2014/main" id="{29A161C3-930A-50CE-D3B8-C1429E6F2422}"/>
              </a:ext>
            </a:extLst>
          </p:cNvPr>
          <p:cNvSpPr>
            <a:spLocks noGrp="1"/>
          </p:cNvSpPr>
          <p:nvPr>
            <p:ph type="pic" sz="quarter" idx="13" hasCustomPrompt="1"/>
          </p:nvPr>
        </p:nvSpPr>
        <p:spPr>
          <a:xfrm>
            <a:off x="533400" y="533399"/>
            <a:ext cx="7086600" cy="5791199"/>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8043065" y="2170611"/>
            <a:ext cx="3628786" cy="416237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8029813" y="6426091"/>
            <a:ext cx="3144025" cy="365125"/>
          </a:xfrm>
        </p:spPr>
        <p:txBody>
          <a:bodyPr/>
          <a:lstStyle/>
          <a:p>
            <a:fld id="{A2E4BA8A-8D99-4942-A6AE-3429BB81C9B0}"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789C51D6-8120-DE83-0A77-B4C479640664}"/>
              </a:ext>
            </a:extLst>
          </p:cNvPr>
          <p:cNvCxnSpPr>
            <a:cxnSpLocks/>
          </p:cNvCxnSpPr>
          <p:nvPr/>
        </p:nvCxnSpPr>
        <p:spPr>
          <a:xfrm>
            <a:off x="8153400" y="1892587"/>
            <a:ext cx="35052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7635702"/>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tent with Picture 8">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848555" y="512011"/>
            <a:ext cx="6792069" cy="1259920"/>
          </a:xfrm>
        </p:spPr>
        <p:txBody>
          <a:bodyPr anchor="b"/>
          <a:lstStyle/>
          <a:p>
            <a:r>
              <a:rPr lang="en-US"/>
              <a:t>Click to edit Master title style</a:t>
            </a:r>
            <a:endParaRPr lang="en-US" dirty="0"/>
          </a:p>
        </p:txBody>
      </p:sp>
      <p:sp>
        <p:nvSpPr>
          <p:cNvPr id="10" name="Picture Placeholder 8">
            <a:extLst>
              <a:ext uri="{FF2B5EF4-FFF2-40B4-BE49-F238E27FC236}">
                <a16:creationId xmlns:a16="http://schemas.microsoft.com/office/drawing/2014/main" id="{29A161C3-930A-50CE-D3B8-C1429E6F2422}"/>
              </a:ext>
            </a:extLst>
          </p:cNvPr>
          <p:cNvSpPr>
            <a:spLocks noGrp="1"/>
          </p:cNvSpPr>
          <p:nvPr>
            <p:ph type="pic" sz="quarter" idx="13" hasCustomPrompt="1"/>
          </p:nvPr>
        </p:nvSpPr>
        <p:spPr>
          <a:xfrm>
            <a:off x="533400" y="533399"/>
            <a:ext cx="3886200" cy="5791201"/>
          </a:xfrm>
          <a:blipFill dpi="0" rotWithShape="1">
            <a:blip r:embed="rId2">
              <a:alphaModFix amt="70000"/>
            </a:blip>
            <a:srcRect/>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434857" y="6426091"/>
            <a:ext cx="4137143" cy="365125"/>
          </a:xfrm>
        </p:spPr>
        <p:txBody>
          <a:bodyPr/>
          <a:lstStyle/>
          <a:p>
            <a:r>
              <a:rPr lang="en-US" dirty="0"/>
              <a:t>Sample Footer Text</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848555" y="2148840"/>
            <a:ext cx="6792069" cy="4162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5BCB8B90-98AD-44EA-88CB-87E0482D47C5}"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789C51D6-8120-DE83-0A77-B4C479640664}"/>
              </a:ext>
            </a:extLst>
          </p:cNvPr>
          <p:cNvCxnSpPr>
            <a:cxnSpLocks/>
          </p:cNvCxnSpPr>
          <p:nvPr/>
        </p:nvCxnSpPr>
        <p:spPr>
          <a:xfrm>
            <a:off x="4953000" y="1892587"/>
            <a:ext cx="67056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1695599"/>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Content with Picture 9">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8621935" y="691867"/>
            <a:ext cx="3052570" cy="2011680"/>
          </a:xfrm>
        </p:spPr>
        <p:txBody>
          <a:bodyPr/>
          <a:lstStyle/>
          <a:p>
            <a:r>
              <a:rPr lang="en-US"/>
              <a:t>Click to edit Master title style</a:t>
            </a:r>
            <a:endParaRPr lang="en-US" dirty="0"/>
          </a:p>
        </p:txBody>
      </p:sp>
      <p:sp>
        <p:nvSpPr>
          <p:cNvPr id="14" name="Picture Placeholder 8">
            <a:extLst>
              <a:ext uri="{FF2B5EF4-FFF2-40B4-BE49-F238E27FC236}">
                <a16:creationId xmlns:a16="http://schemas.microsoft.com/office/drawing/2014/main" id="{6BC46AA6-BED0-04C6-38E0-12160144CC38}"/>
              </a:ext>
            </a:extLst>
          </p:cNvPr>
          <p:cNvSpPr>
            <a:spLocks noGrp="1"/>
          </p:cNvSpPr>
          <p:nvPr>
            <p:ph type="pic" sz="quarter" idx="13" hasCustomPrompt="1"/>
          </p:nvPr>
        </p:nvSpPr>
        <p:spPr>
          <a:xfrm>
            <a:off x="533399" y="533400"/>
            <a:ext cx="7667626" cy="5788757"/>
          </a:xfrm>
          <a:blipFill>
            <a:blip r:embed="rId2">
              <a:alphaModFix amt="70000"/>
            </a:blip>
            <a:stretch>
              <a:fillRect/>
            </a:stretch>
          </a:blipFill>
          <a:effectLst>
            <a:outerShdw blurRad="203200" dist="12700" dir="7800000" algn="r" rotWithShape="0">
              <a:prstClr val="black">
                <a:alpha val="10000"/>
              </a:prstClr>
            </a:outerShdw>
          </a:effectLst>
        </p:spPr>
        <p:txBody>
          <a:bodyPr vert="horz" lIns="91440" tIns="45720" rIns="91440" bIns="45720" rtlCol="0">
            <a:normAutofit/>
          </a:bodyPr>
          <a:lstStyle>
            <a:lvl1pPr marL="0" indent="0">
              <a:buNone/>
              <a:defRPr lang="en-US"/>
            </a:lvl1pPr>
          </a:lstStyle>
          <a:p>
            <a:pPr lvl="0"/>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8621935" y="2889848"/>
            <a:ext cx="3052570" cy="343475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Footer Placeholder 17">
            <a:extLst>
              <a:ext uri="{FF2B5EF4-FFF2-40B4-BE49-F238E27FC236}">
                <a16:creationId xmlns:a16="http://schemas.microsoft.com/office/drawing/2014/main" id="{5C6323EE-3C7E-2716-8BD0-C89545F04FC6}"/>
              </a:ext>
            </a:extLst>
          </p:cNvPr>
          <p:cNvSpPr>
            <a:spLocks noGrp="1"/>
          </p:cNvSpPr>
          <p:nvPr>
            <p:ph type="ftr" sz="quarter" idx="15"/>
          </p:nvPr>
        </p:nvSpPr>
        <p:spPr/>
        <p:txBody>
          <a:bodyPr/>
          <a:lstStyle/>
          <a:p>
            <a:r>
              <a:rPr lang="en-US"/>
              <a:t>Sample Footer Text</a:t>
            </a:r>
          </a:p>
        </p:txBody>
      </p:sp>
      <p:sp>
        <p:nvSpPr>
          <p:cNvPr id="17" name="Date Placeholder 16">
            <a:extLst>
              <a:ext uri="{FF2B5EF4-FFF2-40B4-BE49-F238E27FC236}">
                <a16:creationId xmlns:a16="http://schemas.microsoft.com/office/drawing/2014/main" id="{F01E841F-9F6D-0E74-84D5-4BA2AF78F5C2}"/>
              </a:ext>
            </a:extLst>
          </p:cNvPr>
          <p:cNvSpPr>
            <a:spLocks noGrp="1"/>
          </p:cNvSpPr>
          <p:nvPr>
            <p:ph type="dt" sz="half" idx="14"/>
          </p:nvPr>
        </p:nvSpPr>
        <p:spPr/>
        <p:txBody>
          <a:bodyPr/>
          <a:lstStyle/>
          <a:p>
            <a:fld id="{0672E3CE-9562-4779-875D-570AC5656D0F}" type="datetime1">
              <a:rPr lang="en-US" smtClean="0"/>
              <a:t>11/10/2025</a:t>
            </a:fld>
            <a:endParaRPr lang="en-US"/>
          </a:p>
        </p:txBody>
      </p:sp>
      <p:sp>
        <p:nvSpPr>
          <p:cNvPr id="19" name="Slide Number Placeholder 18">
            <a:extLst>
              <a:ext uri="{FF2B5EF4-FFF2-40B4-BE49-F238E27FC236}">
                <a16:creationId xmlns:a16="http://schemas.microsoft.com/office/drawing/2014/main" id="{ACE2DCFD-EFAB-71DF-776D-014822C0ABEC}"/>
              </a:ext>
            </a:extLst>
          </p:cNvPr>
          <p:cNvSpPr>
            <a:spLocks noGrp="1"/>
          </p:cNvSpPr>
          <p:nvPr>
            <p:ph type="sldNum" sz="quarter" idx="16"/>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2CFBB608-C785-A34D-1B6D-96361A676495}"/>
              </a:ext>
            </a:extLst>
          </p:cNvPr>
          <p:cNvCxnSpPr>
            <a:cxnSpLocks/>
          </p:cNvCxnSpPr>
          <p:nvPr/>
        </p:nvCxnSpPr>
        <p:spPr>
          <a:xfrm>
            <a:off x="8727541" y="533400"/>
            <a:ext cx="293106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1401440"/>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Content with Picture 10">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22401" y="691866"/>
            <a:ext cx="3448141" cy="2247273"/>
          </a:xfrm>
        </p:spPr>
        <p:txBody>
          <a:bodyPr/>
          <a:lstStyle/>
          <a:p>
            <a:r>
              <a:rPr lang="en-US"/>
              <a:t>Click to edit Master title style</a:t>
            </a:r>
            <a:endParaRPr lang="en-US" dirty="0"/>
          </a:p>
        </p:txBody>
      </p:sp>
      <p:sp>
        <p:nvSpPr>
          <p:cNvPr id="10" name="Picture Placeholder 8">
            <a:extLst>
              <a:ext uri="{FF2B5EF4-FFF2-40B4-BE49-F238E27FC236}">
                <a16:creationId xmlns:a16="http://schemas.microsoft.com/office/drawing/2014/main" id="{C4C6F3D6-B9C8-D66A-B29A-CE5D5FBDE500}"/>
              </a:ext>
            </a:extLst>
          </p:cNvPr>
          <p:cNvSpPr>
            <a:spLocks noGrp="1"/>
          </p:cNvSpPr>
          <p:nvPr>
            <p:ph type="pic" sz="quarter" idx="13" hasCustomPrompt="1"/>
          </p:nvPr>
        </p:nvSpPr>
        <p:spPr>
          <a:xfrm>
            <a:off x="4419600" y="530353"/>
            <a:ext cx="7239000" cy="4019112"/>
          </a:xfrm>
          <a:blipFill>
            <a:blip r:embed="rId2">
              <a:alphaModFix amt="70000"/>
            </a:blip>
            <a:stretch>
              <a:fillRect/>
            </a:stretch>
          </a:blipFill>
          <a:effectLst>
            <a:outerShdw blurRad="190500" dir="14400000" algn="r" rotWithShape="0">
              <a:prstClr val="black">
                <a:alpha val="10000"/>
              </a:prstClr>
            </a:outerShdw>
          </a:effectLst>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405470" y="4735286"/>
            <a:ext cx="7239000" cy="1424879"/>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BF4D8B86-78FA-4747-9401-2399B1893341}"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4A0C081E-1CAD-8E64-5453-4CC21A0A90FD}"/>
              </a:ext>
            </a:extLst>
          </p:cNvPr>
          <p:cNvCxnSpPr>
            <a:cxnSpLocks/>
          </p:cNvCxnSpPr>
          <p:nvPr/>
        </p:nvCxnSpPr>
        <p:spPr>
          <a:xfrm>
            <a:off x="530274" y="530352"/>
            <a:ext cx="3354124"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A04E4891-5C32-2FDE-C242-EDBA3B5D1AC4}"/>
              </a:ext>
            </a:extLst>
          </p:cNvPr>
          <p:cNvCxnSpPr>
            <a:cxnSpLocks/>
          </p:cNvCxnSpPr>
          <p:nvPr/>
        </p:nvCxnSpPr>
        <p:spPr>
          <a:xfrm>
            <a:off x="533400" y="6326367"/>
            <a:ext cx="111252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8395801"/>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Content with Picture 1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756" y="691866"/>
            <a:ext cx="3540062" cy="2247273"/>
          </a:xfrm>
        </p:spPr>
        <p:txBody>
          <a:bodyPr/>
          <a:lstStyle/>
          <a:p>
            <a:r>
              <a:rPr lang="en-US"/>
              <a:t>Click to edit Master title style</a:t>
            </a:r>
            <a:endParaRPr lang="en-US" dirty="0"/>
          </a:p>
        </p:txBody>
      </p:sp>
      <p:sp>
        <p:nvSpPr>
          <p:cNvPr id="10" name="Picture Placeholder 8">
            <a:extLst>
              <a:ext uri="{FF2B5EF4-FFF2-40B4-BE49-F238E27FC236}">
                <a16:creationId xmlns:a16="http://schemas.microsoft.com/office/drawing/2014/main" id="{C4C6F3D6-B9C8-D66A-B29A-CE5D5FBDE500}"/>
              </a:ext>
            </a:extLst>
          </p:cNvPr>
          <p:cNvSpPr>
            <a:spLocks noGrp="1"/>
          </p:cNvSpPr>
          <p:nvPr>
            <p:ph type="pic" sz="quarter" idx="13" hasCustomPrompt="1"/>
          </p:nvPr>
        </p:nvSpPr>
        <p:spPr>
          <a:xfrm>
            <a:off x="4419600" y="533400"/>
            <a:ext cx="7239000" cy="3157452"/>
          </a:xfrm>
          <a:blipFill>
            <a:blip r:embed="rId2">
              <a:alphaModFix amt="70000"/>
            </a:blip>
            <a:stretch>
              <a:fillRect/>
            </a:stretch>
          </a:blipFill>
          <a:effectLst>
            <a:outerShdw blurRad="190500" dir="14400000" algn="r" rotWithShape="0">
              <a:prstClr val="black">
                <a:alpha val="10000"/>
              </a:prstClr>
            </a:outerShdw>
          </a:effectLst>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419600" y="3933645"/>
            <a:ext cx="7261323" cy="2382111"/>
          </a:xfrm>
        </p:spPr>
        <p:txBody>
          <a:bodyPr/>
          <a:lstStyle>
            <a:lvl1pPr marL="0" indent="0">
              <a:buFont typeface="Arial" panose="020B0604020202020204" pitchFamily="34" charset="0"/>
              <a:buNone/>
              <a:defRPr/>
            </a:lvl1pPr>
            <a:lvl2pPr marL="457200" indent="0">
              <a:buFont typeface="Arial" panose="020B0604020202020204" pitchFamily="34" charset="0"/>
              <a:buNone/>
              <a:defRPr/>
            </a:lvl2pPr>
            <a:lvl3pPr marL="914400" indent="0">
              <a:buFont typeface="Arial" panose="020B0604020202020204" pitchFamily="34" charset="0"/>
              <a:buNone/>
              <a:defRPr/>
            </a:lvl3pPr>
            <a:lvl4pPr marL="1371600" indent="0">
              <a:buFont typeface="Arial" panose="020B0604020202020204" pitchFamily="34" charset="0"/>
              <a:buNone/>
              <a:defRPr/>
            </a:lvl4pPr>
            <a:lvl5pPr marL="1828800" indent="0">
              <a:buFont typeface="Arial" panose="020B0604020202020204" pitchFamily="34" charse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55ECC63D-CDB3-4317-A945-BF72F7BF98EB}"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4A0C081E-1CAD-8E64-5453-4CC21A0A90FD}"/>
              </a:ext>
            </a:extLst>
          </p:cNvPr>
          <p:cNvCxnSpPr>
            <a:cxnSpLocks/>
          </p:cNvCxnSpPr>
          <p:nvPr/>
        </p:nvCxnSpPr>
        <p:spPr>
          <a:xfrm>
            <a:off x="533400" y="530352"/>
            <a:ext cx="33528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A04E4891-5C32-2FDE-C242-EDBA3B5D1AC4}"/>
              </a:ext>
            </a:extLst>
          </p:cNvPr>
          <p:cNvCxnSpPr>
            <a:cxnSpLocks/>
          </p:cNvCxnSpPr>
          <p:nvPr/>
        </p:nvCxnSpPr>
        <p:spPr>
          <a:xfrm>
            <a:off x="533400" y="6324542"/>
            <a:ext cx="111252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FF4D8D45-8224-ED36-94DF-FAE863F412D1}"/>
              </a:ext>
            </a:extLst>
          </p:cNvPr>
          <p:cNvCxnSpPr>
            <a:cxnSpLocks/>
          </p:cNvCxnSpPr>
          <p:nvPr/>
        </p:nvCxnSpPr>
        <p:spPr>
          <a:xfrm>
            <a:off x="5013762" y="1892587"/>
            <a:ext cx="6544099"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844219"/>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Content with Picture 1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22399" y="4829695"/>
            <a:ext cx="4289051" cy="1413164"/>
          </a:xfrm>
        </p:spPr>
        <p:txBody>
          <a:bodyPr/>
          <a:lstStyle/>
          <a:p>
            <a:r>
              <a:rPr lang="en-US"/>
              <a:t>Click to edit Master title style</a:t>
            </a:r>
            <a:endParaRPr lang="en-US" dirty="0"/>
          </a:p>
        </p:txBody>
      </p:sp>
      <p:sp>
        <p:nvSpPr>
          <p:cNvPr id="10" name="Picture Placeholder 8">
            <a:extLst>
              <a:ext uri="{FF2B5EF4-FFF2-40B4-BE49-F238E27FC236}">
                <a16:creationId xmlns:a16="http://schemas.microsoft.com/office/drawing/2014/main" id="{21FFBA57-7EFE-2CC4-EE45-5F1F633C1A71}"/>
              </a:ext>
            </a:extLst>
          </p:cNvPr>
          <p:cNvSpPr>
            <a:spLocks noGrp="1"/>
          </p:cNvSpPr>
          <p:nvPr>
            <p:ph type="pic" sz="quarter" idx="13" hasCustomPrompt="1"/>
          </p:nvPr>
        </p:nvSpPr>
        <p:spPr>
          <a:xfrm>
            <a:off x="533400" y="533400"/>
            <a:ext cx="11125200" cy="4013885"/>
          </a:xfrm>
          <a:blipFill>
            <a:blip r:embed="rId2">
              <a:alphaModFix amt="70000"/>
            </a:blip>
            <a:stretch>
              <a:fillRect/>
            </a:stretch>
          </a:blipFill>
          <a:effectLst>
            <a:outerShdw blurRad="177800" dir="14400000" sx="98000" sy="98000" algn="r" rotWithShape="0">
              <a:prstClr val="black">
                <a:alpha val="10000"/>
              </a:prstClr>
            </a:outerShdw>
          </a:effectLst>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434857" y="6426091"/>
            <a:ext cx="4289051" cy="365125"/>
          </a:xfrm>
        </p:spPr>
        <p:txBody>
          <a:bodyPr/>
          <a:lstStyle/>
          <a:p>
            <a:r>
              <a:rPr lang="en-US" dirty="0"/>
              <a:t>Sample Footer Text</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103779" y="4829695"/>
            <a:ext cx="6554822" cy="152954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F1B6FEA0-B839-4598-B2DD-445068A8396C}"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462853243"/>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Content with Picture 1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100" y="3910560"/>
            <a:ext cx="3472256" cy="2017604"/>
          </a:xfrm>
        </p:spPr>
        <p:txBody>
          <a:bodyPr/>
          <a:lstStyle/>
          <a:p>
            <a:r>
              <a:rPr lang="en-US"/>
              <a:t>Click to edit Master title style</a:t>
            </a:r>
            <a:endParaRPr lang="en-US" dirty="0"/>
          </a:p>
        </p:txBody>
      </p:sp>
      <p:sp>
        <p:nvSpPr>
          <p:cNvPr id="10" name="Picture Placeholder 8">
            <a:extLst>
              <a:ext uri="{FF2B5EF4-FFF2-40B4-BE49-F238E27FC236}">
                <a16:creationId xmlns:a16="http://schemas.microsoft.com/office/drawing/2014/main" id="{21FFBA57-7EFE-2CC4-EE45-5F1F633C1A71}"/>
              </a:ext>
            </a:extLst>
          </p:cNvPr>
          <p:cNvSpPr>
            <a:spLocks noGrp="1"/>
          </p:cNvSpPr>
          <p:nvPr>
            <p:ph type="pic" sz="quarter" idx="13" hasCustomPrompt="1"/>
          </p:nvPr>
        </p:nvSpPr>
        <p:spPr>
          <a:xfrm>
            <a:off x="533399" y="533400"/>
            <a:ext cx="11125201" cy="3109082"/>
          </a:xfrm>
          <a:blipFill>
            <a:blip r:embed="rId2">
              <a:alphaModFix amt="70000"/>
            </a:blip>
            <a:stretch>
              <a:fillRect/>
            </a:stretch>
          </a:blipFill>
          <a:effectLst>
            <a:outerShdw blurRad="177800" dir="14400000" sx="98000" sy="98000" algn="r" rotWithShape="0">
              <a:prstClr val="black">
                <a:alpha val="10000"/>
              </a:prstClr>
            </a:outerShdw>
          </a:effectLst>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419600" y="3912655"/>
            <a:ext cx="7239000" cy="240739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BF024032-45C2-4C36-A7D1-3A3BD65AF0CF}"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3696560878"/>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ontent with Picture 1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099" y="700185"/>
            <a:ext cx="3473587" cy="181536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419601" y="702280"/>
            <a:ext cx="7239000" cy="224092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a:extLst>
              <a:ext uri="{FF2B5EF4-FFF2-40B4-BE49-F238E27FC236}">
                <a16:creationId xmlns:a16="http://schemas.microsoft.com/office/drawing/2014/main" id="{21FFBA57-7EFE-2CC4-EE45-5F1F633C1A71}"/>
              </a:ext>
            </a:extLst>
          </p:cNvPr>
          <p:cNvSpPr>
            <a:spLocks noGrp="1"/>
          </p:cNvSpPr>
          <p:nvPr>
            <p:ph type="pic" sz="quarter" idx="13" hasCustomPrompt="1"/>
          </p:nvPr>
        </p:nvSpPr>
        <p:spPr>
          <a:xfrm>
            <a:off x="533400" y="3205927"/>
            <a:ext cx="11125200" cy="3118670"/>
          </a:xfrm>
          <a:blipFill>
            <a:blip r:embed="rId2">
              <a:alphaModFix amt="70000"/>
            </a:blip>
            <a:stretch>
              <a:fillRect/>
            </a:stretch>
          </a:blipFill>
          <a:effectLst>
            <a:outerShdw blurRad="177800" dir="14400000" sx="97000" sy="97000" algn="r" rotWithShape="0">
              <a:prstClr val="black">
                <a:alpha val="10000"/>
              </a:prstClr>
            </a:outerShdw>
          </a:effectLst>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70D67178-055F-49DC-969F-AB374B7A5758}"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7A9BF7A8-7F92-8C69-89EE-92496D80C1C2}"/>
              </a:ext>
            </a:extLst>
          </p:cNvPr>
          <p:cNvCxnSpPr>
            <a:cxnSpLocks/>
          </p:cNvCxnSpPr>
          <p:nvPr/>
        </p:nvCxnSpPr>
        <p:spPr>
          <a:xfrm>
            <a:off x="533400" y="533400"/>
            <a:ext cx="111252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6456545"/>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ontent with Picture 1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100" y="365760"/>
            <a:ext cx="11243982" cy="914400"/>
          </a:xfrm>
        </p:spPr>
        <p:txBody>
          <a:bodyPr anchor="b"/>
          <a:lstStyle/>
          <a:p>
            <a:r>
              <a:rPr lang="en-US"/>
              <a:t>Click to edit Master title style</a:t>
            </a:r>
            <a:endParaRPr lang="en-US" dirty="0"/>
          </a:p>
        </p:txBody>
      </p:sp>
      <p:sp>
        <p:nvSpPr>
          <p:cNvPr id="10" name="Picture Placeholder 8">
            <a:extLst>
              <a:ext uri="{FF2B5EF4-FFF2-40B4-BE49-F238E27FC236}">
                <a16:creationId xmlns:a16="http://schemas.microsoft.com/office/drawing/2014/main" id="{29A161C3-930A-50CE-D3B8-C1429E6F2422}"/>
              </a:ext>
            </a:extLst>
          </p:cNvPr>
          <p:cNvSpPr>
            <a:spLocks noGrp="1"/>
          </p:cNvSpPr>
          <p:nvPr>
            <p:ph type="pic" sz="quarter" idx="13" hasCustomPrompt="1"/>
          </p:nvPr>
        </p:nvSpPr>
        <p:spPr>
          <a:xfrm>
            <a:off x="530352" y="1720219"/>
            <a:ext cx="6022848" cy="4604382"/>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7101260" y="1623629"/>
            <a:ext cx="4557340" cy="47062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BAA5E08-9FB8-6BC2-0794-A92E1336B939}"/>
              </a:ext>
            </a:extLst>
          </p:cNvPr>
          <p:cNvSpPr>
            <a:spLocks noGrp="1"/>
          </p:cNvSpPr>
          <p:nvPr>
            <p:ph type="ftr" sz="quarter" idx="15"/>
          </p:nvPr>
        </p:nvSpPr>
        <p:spPr/>
        <p:txBody>
          <a:bodyPr/>
          <a:lstStyle/>
          <a:p>
            <a:r>
              <a:rPr lang="en-US" dirty="0"/>
              <a:t>Sample Footer Text</a:t>
            </a:r>
          </a:p>
        </p:txBody>
      </p:sp>
      <p:sp>
        <p:nvSpPr>
          <p:cNvPr id="8" name="Date Placeholder 7">
            <a:extLst>
              <a:ext uri="{FF2B5EF4-FFF2-40B4-BE49-F238E27FC236}">
                <a16:creationId xmlns:a16="http://schemas.microsoft.com/office/drawing/2014/main" id="{17819C0A-5C58-B9A1-EDD9-43A971A8DE10}"/>
              </a:ext>
            </a:extLst>
          </p:cNvPr>
          <p:cNvSpPr>
            <a:spLocks noGrp="1"/>
          </p:cNvSpPr>
          <p:nvPr>
            <p:ph type="dt" sz="half" idx="14"/>
          </p:nvPr>
        </p:nvSpPr>
        <p:spPr/>
        <p:txBody>
          <a:bodyPr/>
          <a:lstStyle/>
          <a:p>
            <a:fld id="{85436D6D-18C4-497A-81D8-87B6E0BF7395}" type="datetime1">
              <a:rPr lang="en-US" smtClean="0"/>
              <a:t>11/10/2025</a:t>
            </a:fld>
            <a:endParaRPr lang="en-US"/>
          </a:p>
        </p:txBody>
      </p:sp>
      <p:sp>
        <p:nvSpPr>
          <p:cNvPr id="11" name="Slide Number Placeholder 10">
            <a:extLst>
              <a:ext uri="{FF2B5EF4-FFF2-40B4-BE49-F238E27FC236}">
                <a16:creationId xmlns:a16="http://schemas.microsoft.com/office/drawing/2014/main" id="{EC8A4CD6-C6D7-317B-80FA-CA83089B05F6}"/>
              </a:ext>
            </a:extLst>
          </p:cNvPr>
          <p:cNvSpPr>
            <a:spLocks noGrp="1"/>
          </p:cNvSpPr>
          <p:nvPr>
            <p:ph type="sldNum" sz="quarter" idx="16"/>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789C51D6-8120-DE83-0A77-B4C479640664}"/>
              </a:ext>
            </a:extLst>
          </p:cNvPr>
          <p:cNvCxnSpPr>
            <a:cxnSpLocks/>
          </p:cNvCxnSpPr>
          <p:nvPr/>
        </p:nvCxnSpPr>
        <p:spPr>
          <a:xfrm>
            <a:off x="530352" y="1353312"/>
            <a:ext cx="11141874"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3033612"/>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755" y="691867"/>
            <a:ext cx="4067721" cy="1559555"/>
          </a:xfrm>
        </p:spPr>
        <p:txBody>
          <a:bodyPr/>
          <a:lstStyle/>
          <a:p>
            <a:r>
              <a:rPr lang="en-US"/>
              <a:t>Click to edit Master title style</a:t>
            </a:r>
            <a:endParaRPr lang="en-US" dirty="0"/>
          </a:p>
        </p:txBody>
      </p:sp>
      <p:sp>
        <p:nvSpPr>
          <p:cNvPr id="10" name="Picture Placeholder 8">
            <a:extLst>
              <a:ext uri="{FF2B5EF4-FFF2-40B4-BE49-F238E27FC236}">
                <a16:creationId xmlns:a16="http://schemas.microsoft.com/office/drawing/2014/main" id="{21FFBA57-7EFE-2CC4-EE45-5F1F633C1A71}"/>
              </a:ext>
            </a:extLst>
          </p:cNvPr>
          <p:cNvSpPr>
            <a:spLocks noGrp="1"/>
          </p:cNvSpPr>
          <p:nvPr>
            <p:ph type="pic" sz="quarter" idx="13" hasCustomPrompt="1"/>
          </p:nvPr>
        </p:nvSpPr>
        <p:spPr>
          <a:xfrm>
            <a:off x="533400" y="2521819"/>
            <a:ext cx="3886200" cy="3802781"/>
          </a:xfrm>
          <a:blipFill>
            <a:blip r:embed="rId2">
              <a:alphaModFix amt="70000"/>
            </a:blip>
            <a:stretch>
              <a:fillRect/>
            </a:stretch>
          </a:blipFill>
          <a:effectLst>
            <a:outerShdw blurRad="190500" dir="14400000" algn="r" rotWithShape="0">
              <a:prstClr val="black">
                <a:alpha val="10000"/>
              </a:prstClr>
            </a:outerShdw>
          </a:effectLst>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960685" y="694944"/>
            <a:ext cx="6705600" cy="56296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434857" y="6426091"/>
            <a:ext cx="3984743" cy="365125"/>
          </a:xfrm>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51CE585B-D50B-46C7-90D5-F8C248FB96B3}" type="datetime1">
              <a:rPr lang="en-US" smtClean="0"/>
              <a:t>11/10/2025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3580752747"/>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Content with Picture 17">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100" y="4295957"/>
            <a:ext cx="4000501" cy="1889558"/>
          </a:xfrm>
        </p:spPr>
        <p:txBody>
          <a:bodyPr/>
          <a:lstStyle/>
          <a:p>
            <a:r>
              <a:rPr lang="en-US"/>
              <a:t>Click to edit Master title style</a:t>
            </a:r>
            <a:endParaRPr lang="en-US" dirty="0"/>
          </a:p>
        </p:txBody>
      </p:sp>
      <p:sp>
        <p:nvSpPr>
          <p:cNvPr id="10" name="Picture Placeholder 8">
            <a:extLst>
              <a:ext uri="{FF2B5EF4-FFF2-40B4-BE49-F238E27FC236}">
                <a16:creationId xmlns:a16="http://schemas.microsoft.com/office/drawing/2014/main" id="{C4C6F3D6-B9C8-D66A-B29A-CE5D5FBDE500}"/>
              </a:ext>
            </a:extLst>
          </p:cNvPr>
          <p:cNvSpPr>
            <a:spLocks noGrp="1"/>
          </p:cNvSpPr>
          <p:nvPr>
            <p:ph type="pic" sz="quarter" idx="13" hasCustomPrompt="1"/>
          </p:nvPr>
        </p:nvSpPr>
        <p:spPr>
          <a:xfrm>
            <a:off x="533400" y="531891"/>
            <a:ext cx="3886202" cy="3603594"/>
          </a:xfrm>
          <a:blipFill>
            <a:blip r:embed="rId2">
              <a:alphaModFix amt="70000"/>
            </a:blip>
            <a:stretch>
              <a:fillRect/>
            </a:stretch>
          </a:blipFill>
          <a:effectLst>
            <a:outerShdw blurRad="190500" dir="14400000" algn="r" rotWithShape="0">
              <a:prstClr val="black">
                <a:alpha val="10000"/>
              </a:prstClr>
            </a:outerShdw>
          </a:effectLst>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953001" y="694944"/>
            <a:ext cx="6705599" cy="55067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2354F31B-6E0C-9ACF-A3B4-2BE5DD2D21D0}"/>
              </a:ext>
            </a:extLst>
          </p:cNvPr>
          <p:cNvSpPr>
            <a:spLocks noGrp="1"/>
          </p:cNvSpPr>
          <p:nvPr>
            <p:ph type="ftr" sz="quarter" idx="15"/>
          </p:nvPr>
        </p:nvSpPr>
        <p:spPr/>
        <p:txBody>
          <a:bodyPr/>
          <a:lstStyle/>
          <a:p>
            <a:r>
              <a:rPr lang="en-US"/>
              <a:t>Sample Footer Text</a:t>
            </a:r>
          </a:p>
        </p:txBody>
      </p:sp>
      <p:sp>
        <p:nvSpPr>
          <p:cNvPr id="9" name="Date Placeholder 8">
            <a:extLst>
              <a:ext uri="{FF2B5EF4-FFF2-40B4-BE49-F238E27FC236}">
                <a16:creationId xmlns:a16="http://schemas.microsoft.com/office/drawing/2014/main" id="{1D4992A1-A620-24C8-73C6-0C53DD6F3868}"/>
              </a:ext>
            </a:extLst>
          </p:cNvPr>
          <p:cNvSpPr>
            <a:spLocks noGrp="1"/>
          </p:cNvSpPr>
          <p:nvPr>
            <p:ph type="dt" sz="half" idx="14"/>
          </p:nvPr>
        </p:nvSpPr>
        <p:spPr/>
        <p:txBody>
          <a:bodyPr/>
          <a:lstStyle/>
          <a:p>
            <a:fld id="{BFA9687D-6191-4AD9-82A2-1B737232915B}" type="datetime1">
              <a:rPr lang="en-US" smtClean="0"/>
              <a:t>11/10/2025</a:t>
            </a:fld>
            <a:endParaRPr lang="en-US"/>
          </a:p>
        </p:txBody>
      </p:sp>
      <p:sp>
        <p:nvSpPr>
          <p:cNvPr id="12" name="Slide Number Placeholder 11">
            <a:extLst>
              <a:ext uri="{FF2B5EF4-FFF2-40B4-BE49-F238E27FC236}">
                <a16:creationId xmlns:a16="http://schemas.microsoft.com/office/drawing/2014/main" id="{F2384E85-ACDE-270D-7478-1B88F47F14A5}"/>
              </a:ext>
            </a:extLst>
          </p:cNvPr>
          <p:cNvSpPr>
            <a:spLocks noGrp="1"/>
          </p:cNvSpPr>
          <p:nvPr>
            <p:ph type="sldNum" sz="quarter" idx="16"/>
          </p:nvPr>
        </p:nvSpPr>
        <p:spPr/>
        <p:txBody>
          <a:bodyPr/>
          <a:lstStyle/>
          <a:p>
            <a:fld id="{DD84031F-D6BF-4677-B12E-7D8B88BA70F7}" type="slidenum">
              <a:rPr lang="en-US" smtClean="0"/>
              <a:t>‹#›</a:t>
            </a:fld>
            <a:endParaRPr lang="en-US"/>
          </a:p>
        </p:txBody>
      </p:sp>
      <p:cxnSp>
        <p:nvCxnSpPr>
          <p:cNvPr id="7" name="Straight Connector 6">
            <a:extLst>
              <a:ext uri="{FF2B5EF4-FFF2-40B4-BE49-F238E27FC236}">
                <a16:creationId xmlns:a16="http://schemas.microsoft.com/office/drawing/2014/main" id="{A04AB0D3-0312-25C6-7159-3EBA07E82C60}"/>
              </a:ext>
            </a:extLst>
          </p:cNvPr>
          <p:cNvCxnSpPr>
            <a:cxnSpLocks/>
          </p:cNvCxnSpPr>
          <p:nvPr/>
        </p:nvCxnSpPr>
        <p:spPr>
          <a:xfrm>
            <a:off x="4953001" y="531891"/>
            <a:ext cx="6705599"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A04E4891-5C32-2FDE-C242-EDBA3B5D1AC4}"/>
              </a:ext>
            </a:extLst>
          </p:cNvPr>
          <p:cNvCxnSpPr>
            <a:cxnSpLocks/>
          </p:cNvCxnSpPr>
          <p:nvPr/>
        </p:nvCxnSpPr>
        <p:spPr>
          <a:xfrm>
            <a:off x="533399" y="6324600"/>
            <a:ext cx="11125201"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4063930"/>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Number Lar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12889" y="5074607"/>
            <a:ext cx="11166223" cy="1068234"/>
          </a:xfrm>
        </p:spPr>
        <p:txBody>
          <a:bodyPr anchor="ctr">
            <a:normAutofit/>
          </a:bodyPr>
          <a:lstStyle>
            <a:lvl1pPr algn="ctr">
              <a:defRPr sz="2800">
                <a:solidFill>
                  <a:schemeClr val="tx1"/>
                </a:solidFill>
                <a:latin typeface="+mj-lt"/>
              </a:defRPr>
            </a:lvl1pPr>
          </a:lstStyle>
          <a:p>
            <a:r>
              <a:rPr lang="en-US" dirty="0"/>
              <a:t>Click to Edit Text</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516419" y="495833"/>
            <a:ext cx="11159163" cy="4245996"/>
          </a:xfrm>
        </p:spPr>
        <p:txBody>
          <a:bodyPr anchor="ctr">
            <a:normAutofit/>
          </a:bodyPr>
          <a:lstStyle>
            <a:lvl1pPr marL="0" indent="0" algn="ctr">
              <a:lnSpc>
                <a:spcPct val="90000"/>
              </a:lnSpc>
              <a:buNone/>
              <a:defRPr sz="32000" cap="none" baseline="0">
                <a:solidFill>
                  <a:schemeClr val="accent1"/>
                </a:solidFill>
                <a:latin typeface="+mj-lt"/>
              </a:defRPr>
            </a:lvl1pPr>
            <a:lvl2pPr marL="228600" indent="0" algn="ctr">
              <a:lnSpc>
                <a:spcPct val="110000"/>
              </a:lnSpc>
              <a:buNone/>
              <a:defRPr sz="2400" cap="none" baseline="0">
                <a:solidFill>
                  <a:schemeClr val="tx1"/>
                </a:solidFill>
                <a:latin typeface="+mj-lt"/>
              </a:defRPr>
            </a:lvl2pPr>
            <a:lvl3pPr marL="457200" indent="0" algn="ctr">
              <a:lnSpc>
                <a:spcPct val="110000"/>
              </a:lnSpc>
              <a:buNone/>
              <a:defRPr sz="2000" cap="none" baseline="0">
                <a:solidFill>
                  <a:schemeClr val="tx1"/>
                </a:solidFill>
                <a:latin typeface="+mj-lt"/>
              </a:defRPr>
            </a:lvl3pPr>
            <a:lvl4pPr marL="685800" indent="0" algn="ctr">
              <a:lnSpc>
                <a:spcPct val="110000"/>
              </a:lnSpc>
              <a:buNone/>
              <a:defRPr sz="1800" cap="none" baseline="0">
                <a:solidFill>
                  <a:schemeClr val="tx1"/>
                </a:solidFill>
                <a:latin typeface="+mj-lt"/>
              </a:defRPr>
            </a:lvl4pPr>
            <a:lvl5pPr marL="914400" indent="0" algn="ctr">
              <a:lnSpc>
                <a:spcPct val="110000"/>
              </a:lnSpc>
              <a:buNone/>
              <a:defRPr sz="1600" cap="none" baseline="0">
                <a:solidFill>
                  <a:schemeClr val="tx1"/>
                </a:solidFill>
                <a:latin typeface="+mj-lt"/>
              </a:defRPr>
            </a:lvl5pPr>
          </a:lstStyle>
          <a:p>
            <a:pPr lvl="0"/>
            <a:r>
              <a:rPr lang="en-US" dirty="0"/>
              <a:t>##%</a:t>
            </a:r>
          </a:p>
        </p:txBody>
      </p:sp>
      <p:sp>
        <p:nvSpPr>
          <p:cNvPr id="13" name="Footer Placeholder 12">
            <a:extLst>
              <a:ext uri="{FF2B5EF4-FFF2-40B4-BE49-F238E27FC236}">
                <a16:creationId xmlns:a16="http://schemas.microsoft.com/office/drawing/2014/main" id="{FADD3D14-222C-BA8A-E4C0-8637820CBAB1}"/>
              </a:ext>
            </a:extLst>
          </p:cNvPr>
          <p:cNvSpPr>
            <a:spLocks noGrp="1"/>
          </p:cNvSpPr>
          <p:nvPr>
            <p:ph type="ftr" sz="quarter" idx="15"/>
          </p:nvPr>
        </p:nvSpPr>
        <p:spPr/>
        <p:txBody>
          <a:bodyPr/>
          <a:lstStyle/>
          <a:p>
            <a:r>
              <a:rPr lang="en-US"/>
              <a:t>Sample Footer Text</a:t>
            </a:r>
          </a:p>
        </p:txBody>
      </p:sp>
      <p:sp>
        <p:nvSpPr>
          <p:cNvPr id="12" name="Date Placeholder 11">
            <a:extLst>
              <a:ext uri="{FF2B5EF4-FFF2-40B4-BE49-F238E27FC236}">
                <a16:creationId xmlns:a16="http://schemas.microsoft.com/office/drawing/2014/main" id="{7FEF00E3-D3E5-F5AF-F035-66A1547A0630}"/>
              </a:ext>
            </a:extLst>
          </p:cNvPr>
          <p:cNvSpPr>
            <a:spLocks noGrp="1"/>
          </p:cNvSpPr>
          <p:nvPr>
            <p:ph type="dt" sz="half" idx="14"/>
          </p:nvPr>
        </p:nvSpPr>
        <p:spPr/>
        <p:txBody>
          <a:bodyPr/>
          <a:lstStyle/>
          <a:p>
            <a:fld id="{5F2E741A-92DD-45DF-8212-2D8EB227508B}" type="datetime1">
              <a:rPr lang="en-US" smtClean="0"/>
              <a:t>11/10/2025</a:t>
            </a:fld>
            <a:endParaRPr lang="en-US"/>
          </a:p>
        </p:txBody>
      </p:sp>
      <p:sp>
        <p:nvSpPr>
          <p:cNvPr id="14" name="Slide Number Placeholder 13">
            <a:extLst>
              <a:ext uri="{FF2B5EF4-FFF2-40B4-BE49-F238E27FC236}">
                <a16:creationId xmlns:a16="http://schemas.microsoft.com/office/drawing/2014/main" id="{37222D35-3F63-3753-6F10-57879AFE3C59}"/>
              </a:ext>
            </a:extLst>
          </p:cNvPr>
          <p:cNvSpPr>
            <a:spLocks noGrp="1"/>
          </p:cNvSpPr>
          <p:nvPr>
            <p:ph type="sldNum" sz="quarter" idx="16"/>
          </p:nvPr>
        </p:nvSpPr>
        <p:spPr/>
        <p:txBody>
          <a:bodyPr/>
          <a:lstStyle/>
          <a:p>
            <a:fld id="{DD84031F-D6BF-4677-B12E-7D8B88BA70F7}" type="slidenum">
              <a:rPr lang="en-US" smtClean="0"/>
              <a:t>‹#›</a:t>
            </a:fld>
            <a:endParaRPr lang="en-US"/>
          </a:p>
        </p:txBody>
      </p:sp>
      <p:cxnSp>
        <p:nvCxnSpPr>
          <p:cNvPr id="6" name="Straight Connector 5">
            <a:extLst>
              <a:ext uri="{FF2B5EF4-FFF2-40B4-BE49-F238E27FC236}">
                <a16:creationId xmlns:a16="http://schemas.microsoft.com/office/drawing/2014/main" id="{96998540-FFAB-625C-C2E6-DC04B074A2C4}"/>
              </a:ext>
            </a:extLst>
          </p:cNvPr>
          <p:cNvCxnSpPr>
            <a:cxnSpLocks/>
          </p:cNvCxnSpPr>
          <p:nvPr/>
        </p:nvCxnSpPr>
        <p:spPr>
          <a:xfrm>
            <a:off x="530352" y="4839664"/>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9FE9B0A1-4C47-68AF-0383-4819E2242D4E}"/>
              </a:ext>
            </a:extLst>
          </p:cNvPr>
          <p:cNvCxnSpPr>
            <a:cxnSpLocks/>
          </p:cNvCxnSpPr>
          <p:nvPr/>
        </p:nvCxnSpPr>
        <p:spPr>
          <a:xfrm>
            <a:off x="530352" y="6324600"/>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5729339"/>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Number Large 2">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12889" y="5074607"/>
            <a:ext cx="11166223" cy="1068234"/>
          </a:xfrm>
        </p:spPr>
        <p:txBody>
          <a:bodyPr anchor="ctr">
            <a:normAutofit/>
          </a:bodyPr>
          <a:lstStyle>
            <a:lvl1pPr algn="ctr">
              <a:defRPr sz="2800">
                <a:solidFill>
                  <a:schemeClr val="tx1"/>
                </a:solidFill>
                <a:latin typeface="+mj-lt"/>
              </a:defRPr>
            </a:lvl1pPr>
          </a:lstStyle>
          <a:p>
            <a:r>
              <a:rPr lang="en-US" dirty="0"/>
              <a:t>Click to Edit Text</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516419" y="684675"/>
            <a:ext cx="11159163" cy="4229674"/>
          </a:xfrm>
        </p:spPr>
        <p:txBody>
          <a:bodyPr anchor="ctr">
            <a:normAutofit/>
          </a:bodyPr>
          <a:lstStyle>
            <a:lvl1pPr marL="0" indent="0" algn="ctr">
              <a:lnSpc>
                <a:spcPct val="90000"/>
              </a:lnSpc>
              <a:buNone/>
              <a:defRPr sz="32000" cap="none" baseline="0">
                <a:solidFill>
                  <a:schemeClr val="tx1"/>
                </a:solidFill>
                <a:latin typeface="+mj-lt"/>
              </a:defRPr>
            </a:lvl1pPr>
            <a:lvl2pPr marL="228600" indent="0" algn="ctr">
              <a:lnSpc>
                <a:spcPct val="110000"/>
              </a:lnSpc>
              <a:buNone/>
              <a:defRPr sz="2400" cap="none" baseline="0">
                <a:solidFill>
                  <a:schemeClr val="tx1"/>
                </a:solidFill>
                <a:latin typeface="+mj-lt"/>
              </a:defRPr>
            </a:lvl2pPr>
            <a:lvl3pPr marL="457200" indent="0" algn="ctr">
              <a:lnSpc>
                <a:spcPct val="110000"/>
              </a:lnSpc>
              <a:buNone/>
              <a:defRPr sz="2000" cap="none" baseline="0">
                <a:solidFill>
                  <a:schemeClr val="tx1"/>
                </a:solidFill>
                <a:latin typeface="+mj-lt"/>
              </a:defRPr>
            </a:lvl3pPr>
            <a:lvl4pPr marL="685800" indent="0" algn="ctr">
              <a:lnSpc>
                <a:spcPct val="110000"/>
              </a:lnSpc>
              <a:buNone/>
              <a:defRPr sz="1800" cap="none" baseline="0">
                <a:solidFill>
                  <a:schemeClr val="tx1"/>
                </a:solidFill>
                <a:latin typeface="+mj-lt"/>
              </a:defRPr>
            </a:lvl4pPr>
            <a:lvl5pPr marL="914400" indent="0" algn="ctr">
              <a:lnSpc>
                <a:spcPct val="110000"/>
              </a:lnSpc>
              <a:buNone/>
              <a:defRPr sz="1600" cap="none" baseline="0">
                <a:solidFill>
                  <a:schemeClr val="tx1"/>
                </a:solidFill>
                <a:latin typeface="+mj-lt"/>
              </a:defRPr>
            </a:lvl5pPr>
          </a:lstStyle>
          <a:p>
            <a:pPr lvl="0"/>
            <a:r>
              <a:rPr lang="en-US" dirty="0"/>
              <a:t>##%</a:t>
            </a:r>
          </a:p>
        </p:txBody>
      </p:sp>
      <p:sp>
        <p:nvSpPr>
          <p:cNvPr id="10" name="Footer Placeholder 9">
            <a:extLst>
              <a:ext uri="{FF2B5EF4-FFF2-40B4-BE49-F238E27FC236}">
                <a16:creationId xmlns:a16="http://schemas.microsoft.com/office/drawing/2014/main" id="{897B8847-6473-457E-E96C-6389E70595B5}"/>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9" name="Date Placeholder 8">
            <a:extLst>
              <a:ext uri="{FF2B5EF4-FFF2-40B4-BE49-F238E27FC236}">
                <a16:creationId xmlns:a16="http://schemas.microsoft.com/office/drawing/2014/main" id="{397385FA-3FF0-FCCA-55E3-8E053BA2CA47}"/>
              </a:ext>
            </a:extLst>
          </p:cNvPr>
          <p:cNvSpPr>
            <a:spLocks noGrp="1"/>
          </p:cNvSpPr>
          <p:nvPr>
            <p:ph type="dt" sz="half" idx="14"/>
          </p:nvPr>
        </p:nvSpPr>
        <p:spPr/>
        <p:txBody>
          <a:bodyPr/>
          <a:lstStyle>
            <a:lvl1pPr>
              <a:defRPr>
                <a:solidFill>
                  <a:schemeClr val="tx1"/>
                </a:solidFill>
              </a:defRPr>
            </a:lvl1pPr>
          </a:lstStyle>
          <a:p>
            <a:fld id="{613F8E84-C221-42E2-A88F-FC6CBC7F05E7}" type="datetime1">
              <a:rPr lang="en-US" smtClean="0"/>
              <a:t>11/10/2025</a:t>
            </a:fld>
            <a:endParaRPr lang="en-US"/>
          </a:p>
        </p:txBody>
      </p:sp>
      <p:sp>
        <p:nvSpPr>
          <p:cNvPr id="11" name="Slide Number Placeholder 10">
            <a:extLst>
              <a:ext uri="{FF2B5EF4-FFF2-40B4-BE49-F238E27FC236}">
                <a16:creationId xmlns:a16="http://schemas.microsoft.com/office/drawing/2014/main" id="{E72B5E7B-6D54-E7B9-4307-C655E0BCABB3}"/>
              </a:ext>
            </a:extLst>
          </p:cNvPr>
          <p:cNvSpPr>
            <a:spLocks noGrp="1"/>
          </p:cNvSpPr>
          <p:nvPr>
            <p:ph type="sldNum" sz="quarter" idx="16"/>
          </p:nvPr>
        </p:nvSpPr>
        <p:spPr/>
        <p:txBody>
          <a:bodyPr/>
          <a:lstStyle>
            <a:lvl1pPr>
              <a:defRPr>
                <a:solidFill>
                  <a:schemeClr val="tx1"/>
                </a:solidFill>
              </a:defRPr>
            </a:lvl1pPr>
          </a:lstStyle>
          <a:p>
            <a:fld id="{DD84031F-D6BF-4677-B12E-7D8B88BA70F7}" type="slidenum">
              <a:rPr lang="en-US" smtClean="0"/>
              <a:t>‹#›</a:t>
            </a:fld>
            <a:endParaRPr lang="en-US"/>
          </a:p>
        </p:txBody>
      </p:sp>
      <p:cxnSp>
        <p:nvCxnSpPr>
          <p:cNvPr id="6" name="Straight Connector 5">
            <a:extLst>
              <a:ext uri="{FF2B5EF4-FFF2-40B4-BE49-F238E27FC236}">
                <a16:creationId xmlns:a16="http://schemas.microsoft.com/office/drawing/2014/main" id="{96998540-FFAB-625C-C2E6-DC04B074A2C4}"/>
              </a:ext>
            </a:extLst>
          </p:cNvPr>
          <p:cNvCxnSpPr>
            <a:cxnSpLocks/>
          </p:cNvCxnSpPr>
          <p:nvPr/>
        </p:nvCxnSpPr>
        <p:spPr>
          <a:xfrm>
            <a:off x="530352" y="4839664"/>
            <a:ext cx="1115916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9FE9B0A1-4C47-68AF-0383-4819E2242D4E}"/>
              </a:ext>
            </a:extLst>
          </p:cNvPr>
          <p:cNvCxnSpPr>
            <a:cxnSpLocks/>
          </p:cNvCxnSpPr>
          <p:nvPr/>
        </p:nvCxnSpPr>
        <p:spPr>
          <a:xfrm>
            <a:off x="530352" y="6328597"/>
            <a:ext cx="1115916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0532025"/>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Number Larg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8371577" y="1673353"/>
            <a:ext cx="3287023" cy="3510898"/>
          </a:xfrm>
        </p:spPr>
        <p:txBody>
          <a:bodyPr vert="horz" lIns="91440" tIns="45720" rIns="91440" bIns="45720" rtlCol="0" anchor="ctr">
            <a:normAutofit/>
          </a:bodyPr>
          <a:lstStyle>
            <a:lvl1pPr>
              <a:lnSpc>
                <a:spcPct val="110000"/>
              </a:lnSpc>
              <a:defRPr lang="en-US" sz="2800" cap="none" baseline="0" dirty="0">
                <a:latin typeface="+mn-lt"/>
              </a:defRPr>
            </a:lvl1pPr>
          </a:lstStyle>
          <a:p>
            <a:pPr lvl="0"/>
            <a:r>
              <a:rPr lang="en-US" dirty="0"/>
              <a:t>Click to edit text</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365759" y="1328272"/>
            <a:ext cx="7445950" cy="4169651"/>
          </a:xfrm>
        </p:spPr>
        <p:txBody>
          <a:bodyPr anchor="ctr">
            <a:normAutofit/>
          </a:bodyPr>
          <a:lstStyle>
            <a:lvl1pPr marL="0" indent="0" algn="ctr">
              <a:lnSpc>
                <a:spcPct val="110000"/>
              </a:lnSpc>
              <a:buNone/>
              <a:defRPr sz="23700" cap="none" baseline="0">
                <a:solidFill>
                  <a:schemeClr val="accent1"/>
                </a:solidFill>
                <a:latin typeface="+mj-lt"/>
              </a:defRPr>
            </a:lvl1pPr>
            <a:lvl2pPr marL="228600" indent="0" algn="l">
              <a:lnSpc>
                <a:spcPct val="110000"/>
              </a:lnSpc>
              <a:buNone/>
              <a:defRPr sz="2400" cap="none" baseline="0">
                <a:solidFill>
                  <a:schemeClr val="bg1"/>
                </a:solidFill>
              </a:defRPr>
            </a:lvl2pPr>
            <a:lvl3pPr marL="457200" indent="0" algn="l">
              <a:lnSpc>
                <a:spcPct val="110000"/>
              </a:lnSpc>
              <a:buNone/>
              <a:defRPr sz="2000" cap="none" baseline="0">
                <a:solidFill>
                  <a:schemeClr val="bg1"/>
                </a:solidFill>
              </a:defRPr>
            </a:lvl3pPr>
            <a:lvl4pPr marL="685800" indent="0" algn="l">
              <a:lnSpc>
                <a:spcPct val="110000"/>
              </a:lnSpc>
              <a:buNone/>
              <a:defRPr sz="1800" cap="none" baseline="0">
                <a:solidFill>
                  <a:schemeClr val="bg1"/>
                </a:solidFill>
              </a:defRPr>
            </a:lvl4pPr>
            <a:lvl5pPr marL="914400" indent="0" algn="l">
              <a:lnSpc>
                <a:spcPct val="110000"/>
              </a:lnSpc>
              <a:buNone/>
              <a:defRPr sz="1600" cap="none" baseline="0">
                <a:solidFill>
                  <a:schemeClr val="bg1"/>
                </a:solidFill>
              </a:defRPr>
            </a:lvl5pPr>
          </a:lstStyle>
          <a:p>
            <a:pPr lvl="0"/>
            <a:r>
              <a:rPr lang="en-US" dirty="0"/>
              <a:t>##%</a:t>
            </a:r>
          </a:p>
        </p:txBody>
      </p:sp>
      <p:sp>
        <p:nvSpPr>
          <p:cNvPr id="11" name="Footer Placeholder 10">
            <a:extLst>
              <a:ext uri="{FF2B5EF4-FFF2-40B4-BE49-F238E27FC236}">
                <a16:creationId xmlns:a16="http://schemas.microsoft.com/office/drawing/2014/main" id="{446459C9-E9DA-926C-F0C0-5EEDE6960776}"/>
              </a:ext>
            </a:extLst>
          </p:cNvPr>
          <p:cNvSpPr>
            <a:spLocks noGrp="1"/>
          </p:cNvSpPr>
          <p:nvPr>
            <p:ph type="ftr" sz="quarter" idx="15"/>
          </p:nvPr>
        </p:nvSpPr>
        <p:spPr/>
        <p:txBody>
          <a:bodyPr/>
          <a:lstStyle/>
          <a:p>
            <a:r>
              <a:rPr lang="en-US"/>
              <a:t>Sample Footer Text</a:t>
            </a:r>
          </a:p>
        </p:txBody>
      </p:sp>
      <p:sp>
        <p:nvSpPr>
          <p:cNvPr id="8" name="Date Placeholder 7">
            <a:extLst>
              <a:ext uri="{FF2B5EF4-FFF2-40B4-BE49-F238E27FC236}">
                <a16:creationId xmlns:a16="http://schemas.microsoft.com/office/drawing/2014/main" id="{C1D02E87-8057-8AC7-6F57-2066BA1BC9B7}"/>
              </a:ext>
            </a:extLst>
          </p:cNvPr>
          <p:cNvSpPr>
            <a:spLocks noGrp="1"/>
          </p:cNvSpPr>
          <p:nvPr>
            <p:ph type="dt" sz="half" idx="14"/>
          </p:nvPr>
        </p:nvSpPr>
        <p:spPr/>
        <p:txBody>
          <a:bodyPr/>
          <a:lstStyle/>
          <a:p>
            <a:fld id="{34DFD6AF-0F92-4F71-9576-F6847C4CFE31}" type="datetime1">
              <a:rPr lang="en-US" smtClean="0"/>
              <a:t>11/10/2025</a:t>
            </a:fld>
            <a:endParaRPr lang="en-US"/>
          </a:p>
        </p:txBody>
      </p:sp>
      <p:sp>
        <p:nvSpPr>
          <p:cNvPr id="12" name="Slide Number Placeholder 11">
            <a:extLst>
              <a:ext uri="{FF2B5EF4-FFF2-40B4-BE49-F238E27FC236}">
                <a16:creationId xmlns:a16="http://schemas.microsoft.com/office/drawing/2014/main" id="{52EFA3D8-21DC-0E04-B4E7-4C502496DF9B}"/>
              </a:ext>
            </a:extLst>
          </p:cNvPr>
          <p:cNvSpPr>
            <a:spLocks noGrp="1"/>
          </p:cNvSpPr>
          <p:nvPr>
            <p:ph type="sldNum" sz="quarter" idx="16"/>
          </p:nvPr>
        </p:nvSpPr>
        <p:spPr/>
        <p:txBody>
          <a:bodyPr/>
          <a:lstStyle/>
          <a:p>
            <a:fld id="{DD84031F-D6BF-4677-B12E-7D8B88BA70F7}" type="slidenum">
              <a:rPr lang="en-US" smtClean="0"/>
              <a:t>‹#›</a:t>
            </a:fld>
            <a:endParaRPr lang="en-US"/>
          </a:p>
        </p:txBody>
      </p:sp>
      <p:cxnSp>
        <p:nvCxnSpPr>
          <p:cNvPr id="9" name="Straight Connector 8">
            <a:extLst>
              <a:ext uri="{FF2B5EF4-FFF2-40B4-BE49-F238E27FC236}">
                <a16:creationId xmlns:a16="http://schemas.microsoft.com/office/drawing/2014/main" id="{2426DA2D-1FAE-447C-839B-22F6F0CB343E}"/>
              </a:ext>
            </a:extLst>
          </p:cNvPr>
          <p:cNvCxnSpPr>
            <a:cxnSpLocks/>
          </p:cNvCxnSpPr>
          <p:nvPr/>
        </p:nvCxnSpPr>
        <p:spPr>
          <a:xfrm>
            <a:off x="516418" y="1198471"/>
            <a:ext cx="11142182"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29FD6543-37F0-7721-32E4-3B3C905CC66D}"/>
              </a:ext>
            </a:extLst>
          </p:cNvPr>
          <p:cNvCxnSpPr>
            <a:cxnSpLocks/>
          </p:cNvCxnSpPr>
          <p:nvPr/>
        </p:nvCxnSpPr>
        <p:spPr>
          <a:xfrm>
            <a:off x="530352" y="5638290"/>
            <a:ext cx="11149242"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0803998"/>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Statement">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1480" y="722376"/>
            <a:ext cx="10762488" cy="5458968"/>
          </a:xfrm>
        </p:spPr>
        <p:txBody>
          <a:bodyPr vert="horz" lIns="91440" tIns="45720" rIns="91440" bIns="45720" rtlCol="0">
            <a:normAutofit/>
          </a:bodyPr>
          <a:lstStyle>
            <a:lvl1pPr marL="0" indent="0">
              <a:lnSpc>
                <a:spcPct val="90000"/>
              </a:lnSpc>
              <a:buNone/>
              <a:defRPr lang="en-US" sz="7200" cap="all" baseline="0" dirty="0">
                <a:latin typeface="+mj-lt"/>
              </a:defRPr>
            </a:lvl1pPr>
            <a:lvl2pPr marL="457200" indent="0">
              <a:lnSpc>
                <a:spcPct val="90000"/>
              </a:lnSpc>
              <a:buNone/>
              <a:defRPr lang="en-US" sz="6600" cap="all" baseline="0" dirty="0">
                <a:latin typeface="+mj-lt"/>
              </a:defRPr>
            </a:lvl2pPr>
            <a:lvl3pPr marL="914400" indent="0">
              <a:lnSpc>
                <a:spcPct val="90000"/>
              </a:lnSpc>
              <a:buNone/>
              <a:defRPr lang="en-US" sz="6000" cap="all" baseline="0" dirty="0">
                <a:latin typeface="+mj-lt"/>
              </a:defRPr>
            </a:lvl3pPr>
            <a:lvl4pPr marL="1371600" indent="0">
              <a:lnSpc>
                <a:spcPct val="90000"/>
              </a:lnSpc>
              <a:buNone/>
              <a:defRPr lang="en-US" sz="6000" cap="all" baseline="0" dirty="0">
                <a:latin typeface="+mj-lt"/>
              </a:defRPr>
            </a:lvl4pPr>
            <a:lvl5pPr marL="1828800" indent="0">
              <a:lnSpc>
                <a:spcPct val="90000"/>
              </a:lnSpc>
              <a:buNone/>
              <a:defRPr lang="en-US" sz="6000" cap="all" baseline="0" dirty="0">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9">
            <a:extLst>
              <a:ext uri="{FF2B5EF4-FFF2-40B4-BE49-F238E27FC236}">
                <a16:creationId xmlns:a16="http://schemas.microsoft.com/office/drawing/2014/main" id="{B4B05AAB-D167-637A-451A-510AF3173A71}"/>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6" name="Date Placeholder 5">
            <a:extLst>
              <a:ext uri="{FF2B5EF4-FFF2-40B4-BE49-F238E27FC236}">
                <a16:creationId xmlns:a16="http://schemas.microsoft.com/office/drawing/2014/main" id="{A28B3CFC-5715-1685-A039-A3162E1A6D00}"/>
              </a:ext>
            </a:extLst>
          </p:cNvPr>
          <p:cNvSpPr>
            <a:spLocks noGrp="1"/>
          </p:cNvSpPr>
          <p:nvPr>
            <p:ph type="dt" sz="half" idx="14"/>
          </p:nvPr>
        </p:nvSpPr>
        <p:spPr/>
        <p:txBody>
          <a:bodyPr/>
          <a:lstStyle>
            <a:lvl1pPr>
              <a:defRPr>
                <a:solidFill>
                  <a:schemeClr val="tx1"/>
                </a:solidFill>
              </a:defRPr>
            </a:lvl1pPr>
          </a:lstStyle>
          <a:p>
            <a:fld id="{028211E3-7798-4C1B-A8B7-1D4CC8744C3E}" type="datetime1">
              <a:rPr lang="en-US" smtClean="0"/>
              <a:t>11/10/2025</a:t>
            </a:fld>
            <a:endParaRPr lang="en-US"/>
          </a:p>
        </p:txBody>
      </p:sp>
      <p:sp>
        <p:nvSpPr>
          <p:cNvPr id="11" name="Slide Number Placeholder 10">
            <a:extLst>
              <a:ext uri="{FF2B5EF4-FFF2-40B4-BE49-F238E27FC236}">
                <a16:creationId xmlns:a16="http://schemas.microsoft.com/office/drawing/2014/main" id="{B5256ABD-1750-68C8-B3DD-DDDA3342C7F6}"/>
              </a:ext>
            </a:extLst>
          </p:cNvPr>
          <p:cNvSpPr>
            <a:spLocks noGrp="1"/>
          </p:cNvSpPr>
          <p:nvPr>
            <p:ph type="sldNum" sz="quarter" idx="16"/>
          </p:nvPr>
        </p:nvSpPr>
        <p:spPr/>
        <p:txBody>
          <a:bodyPr/>
          <a:lstStyle>
            <a:lvl1pPr>
              <a:defRPr>
                <a:solidFill>
                  <a:schemeClr val="tx1"/>
                </a:solidFill>
              </a:defRPr>
            </a:lvl1pPr>
          </a:lstStyle>
          <a:p>
            <a:fld id="{DD84031F-D6BF-4677-B12E-7D8B88BA70F7}" type="slidenum">
              <a:rPr lang="en-US" smtClean="0"/>
              <a:pPr/>
              <a:t>‹#›</a:t>
            </a:fld>
            <a:endParaRPr lang="en-US"/>
          </a:p>
        </p:txBody>
      </p:sp>
      <p:cxnSp>
        <p:nvCxnSpPr>
          <p:cNvPr id="8" name="Straight Connector 7">
            <a:extLst>
              <a:ext uri="{FF2B5EF4-FFF2-40B4-BE49-F238E27FC236}">
                <a16:creationId xmlns:a16="http://schemas.microsoft.com/office/drawing/2014/main" id="{07C0A4E9-267E-8FCC-AB27-70F0E33E2D79}"/>
              </a:ext>
            </a:extLst>
          </p:cNvPr>
          <p:cNvCxnSpPr>
            <a:cxnSpLocks/>
          </p:cNvCxnSpPr>
          <p:nvPr/>
        </p:nvCxnSpPr>
        <p:spPr>
          <a:xfrm>
            <a:off x="530352" y="533400"/>
            <a:ext cx="11128248"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97A1B5A9-A34C-A393-09C0-174C561F5FBF}"/>
              </a:ext>
            </a:extLst>
          </p:cNvPr>
          <p:cNvCxnSpPr>
            <a:cxnSpLocks/>
          </p:cNvCxnSpPr>
          <p:nvPr/>
        </p:nvCxnSpPr>
        <p:spPr>
          <a:xfrm>
            <a:off x="530352" y="6324600"/>
            <a:ext cx="11128248"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9496999"/>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Statement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30415" y="717754"/>
            <a:ext cx="10758791" cy="5458159"/>
          </a:xfrm>
        </p:spPr>
        <p:txBody>
          <a:bodyPr vert="horz" lIns="91440" tIns="45720" rIns="91440" bIns="45720" rtlCol="0" anchor="t">
            <a:normAutofit/>
          </a:bodyPr>
          <a:lstStyle>
            <a:lvl1pPr marL="0" indent="0">
              <a:lnSpc>
                <a:spcPct val="90000"/>
              </a:lnSpc>
              <a:spcBef>
                <a:spcPts val="1000"/>
              </a:spcBef>
              <a:buNone/>
              <a:defRPr lang="en-US" sz="7200" b="0" cap="all" baseline="0" dirty="0">
                <a:solidFill>
                  <a:schemeClr val="accent1"/>
                </a:solidFill>
                <a:latin typeface="+mj-lt"/>
                <a:ea typeface="+mj-ea"/>
                <a:cs typeface="+mj-cs"/>
              </a:defRPr>
            </a:lvl1pPr>
            <a:lvl2pPr marL="457200" indent="0">
              <a:lnSpc>
                <a:spcPct val="90000"/>
              </a:lnSpc>
              <a:spcBef>
                <a:spcPts val="1000"/>
              </a:spcBef>
              <a:buNone/>
              <a:defRPr lang="en-US" sz="6600" b="0" cap="all" baseline="0" dirty="0">
                <a:solidFill>
                  <a:schemeClr val="accent1"/>
                </a:solidFill>
                <a:latin typeface="+mj-lt"/>
              </a:defRPr>
            </a:lvl2pPr>
            <a:lvl3pPr marL="914400" indent="0">
              <a:lnSpc>
                <a:spcPct val="90000"/>
              </a:lnSpc>
              <a:spcBef>
                <a:spcPts val="1000"/>
              </a:spcBef>
              <a:buNone/>
              <a:defRPr lang="en-US" sz="6000" b="0" cap="all" baseline="0" dirty="0">
                <a:solidFill>
                  <a:schemeClr val="accent1"/>
                </a:solidFill>
                <a:latin typeface="+mj-lt"/>
              </a:defRPr>
            </a:lvl3pPr>
            <a:lvl4pPr marL="1371600" indent="0">
              <a:lnSpc>
                <a:spcPct val="90000"/>
              </a:lnSpc>
              <a:spcBef>
                <a:spcPts val="1000"/>
              </a:spcBef>
              <a:buNone/>
              <a:defRPr lang="en-US" sz="6000" b="0" cap="all" baseline="0" dirty="0">
                <a:solidFill>
                  <a:schemeClr val="accent1"/>
                </a:solidFill>
                <a:latin typeface="+mj-lt"/>
              </a:defRPr>
            </a:lvl4pPr>
            <a:lvl5pPr marL="1828800" indent="0">
              <a:lnSpc>
                <a:spcPct val="90000"/>
              </a:lnSpc>
              <a:spcBef>
                <a:spcPts val="1000"/>
              </a:spcBef>
              <a:buNone/>
              <a:defRPr lang="en-US" sz="6000" b="0" cap="all" baseline="0" dirty="0">
                <a:solidFill>
                  <a:schemeClr val="accent1"/>
                </a:solidFill>
                <a:latin typeface="+mj-lt"/>
              </a:defRPr>
            </a:lvl5pPr>
          </a:lstStyle>
          <a:p>
            <a:pPr marL="228600" lvl="0" indent="-228600">
              <a:lnSpc>
                <a:spcPct val="90000"/>
              </a:lnSpc>
              <a:spcBef>
                <a:spcPct val="0"/>
              </a:spcBef>
            </a:pPr>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2D89B1FA-A3A2-4EEE-AC52-74345FF796E0}" type="datetime1">
              <a:rPr lang="en-US" smtClean="0"/>
              <a:t>11/10/2025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8" name="Straight Connector 7">
            <a:extLst>
              <a:ext uri="{FF2B5EF4-FFF2-40B4-BE49-F238E27FC236}">
                <a16:creationId xmlns:a16="http://schemas.microsoft.com/office/drawing/2014/main" id="{B321C58F-32A5-353B-47A2-C43DAAB8F254}"/>
              </a:ext>
            </a:extLst>
          </p:cNvPr>
          <p:cNvCxnSpPr>
            <a:cxnSpLocks/>
          </p:cNvCxnSpPr>
          <p:nvPr/>
        </p:nvCxnSpPr>
        <p:spPr>
          <a:xfrm>
            <a:off x="530352" y="530352"/>
            <a:ext cx="11128248"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97A1B5A9-A34C-A393-09C0-174C561F5FBF}"/>
              </a:ext>
            </a:extLst>
          </p:cNvPr>
          <p:cNvCxnSpPr>
            <a:cxnSpLocks/>
          </p:cNvCxnSpPr>
          <p:nvPr/>
        </p:nvCxnSpPr>
        <p:spPr>
          <a:xfrm>
            <a:off x="530352" y="6324600"/>
            <a:ext cx="11128248"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5070642"/>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Statement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450490" y="1828806"/>
            <a:ext cx="9291020" cy="3132569"/>
          </a:xfrm>
        </p:spPr>
        <p:txBody>
          <a:bodyPr anchor="ctr">
            <a:normAutofit/>
          </a:bodyPr>
          <a:lstStyle>
            <a:lvl1pPr marL="0" indent="0" algn="ctr">
              <a:lnSpc>
                <a:spcPct val="100000"/>
              </a:lnSpc>
              <a:buNone/>
              <a:defRPr sz="5400" b="0">
                <a:solidFill>
                  <a:schemeClr val="accent1"/>
                </a:solidFill>
              </a:defRPr>
            </a:lvl1pPr>
            <a:lvl2pPr marL="228600" indent="0" algn="ctr">
              <a:lnSpc>
                <a:spcPct val="100000"/>
              </a:lnSpc>
              <a:buNone/>
              <a:defRPr sz="4800" b="0">
                <a:solidFill>
                  <a:schemeClr val="accent1"/>
                </a:solidFill>
              </a:defRPr>
            </a:lvl2pPr>
            <a:lvl3pPr marL="457200" indent="0" algn="ctr">
              <a:lnSpc>
                <a:spcPct val="100000"/>
              </a:lnSpc>
              <a:buNone/>
              <a:defRPr sz="4400" b="0">
                <a:solidFill>
                  <a:schemeClr val="accent1"/>
                </a:solidFill>
              </a:defRPr>
            </a:lvl3pPr>
            <a:lvl4pPr marL="685800" indent="0" algn="ctr">
              <a:lnSpc>
                <a:spcPct val="100000"/>
              </a:lnSpc>
              <a:buNone/>
              <a:defRPr sz="4000" b="0">
                <a:solidFill>
                  <a:schemeClr val="accent1"/>
                </a:solidFill>
              </a:defRPr>
            </a:lvl4pPr>
            <a:lvl5pPr marL="914400" indent="0" algn="ctr">
              <a:lnSpc>
                <a:spcPct val="100000"/>
              </a:lnSpc>
              <a:buNone/>
              <a:defRPr sz="3600" b="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8CB0E27F-4DA4-4250-AB3F-755F95A702F0}" type="datetime1">
              <a:rPr lang="en-US" smtClean="0"/>
              <a:t>11/10/2025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6" name="Straight Connector 5">
            <a:extLst>
              <a:ext uri="{FF2B5EF4-FFF2-40B4-BE49-F238E27FC236}">
                <a16:creationId xmlns:a16="http://schemas.microsoft.com/office/drawing/2014/main" id="{99661B65-925C-C474-4671-6B5CBEB80093}"/>
              </a:ext>
            </a:extLst>
          </p:cNvPr>
          <p:cNvCxnSpPr>
            <a:cxnSpLocks/>
          </p:cNvCxnSpPr>
          <p:nvPr/>
        </p:nvCxnSpPr>
        <p:spPr>
          <a:xfrm>
            <a:off x="1405629" y="1164266"/>
            <a:ext cx="9386681"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59AEB70E-85D7-3389-E0B5-B0953E3D035D}"/>
              </a:ext>
            </a:extLst>
          </p:cNvPr>
          <p:cNvCxnSpPr>
            <a:cxnSpLocks/>
          </p:cNvCxnSpPr>
          <p:nvPr/>
        </p:nvCxnSpPr>
        <p:spPr>
          <a:xfrm>
            <a:off x="1399690" y="5693732"/>
            <a:ext cx="9386681"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0622123"/>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Quot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359764" y="5486400"/>
            <a:ext cx="9472473" cy="939691"/>
          </a:xfrm>
        </p:spPr>
        <p:txBody>
          <a:bodyPr anchor="ctr">
            <a:normAutofit/>
          </a:bodyPr>
          <a:lstStyle>
            <a:lvl1pPr marL="137160" indent="-137160" algn="ctr">
              <a:lnSpc>
                <a:spcPct val="100000"/>
              </a:lnSpc>
              <a:defRPr sz="1800" cap="all" baseline="0">
                <a:latin typeface="+mj-lt"/>
              </a:defRPr>
            </a:lvl1pPr>
          </a:lstStyle>
          <a:p>
            <a:r>
              <a:rPr lang="en-US" dirty="0"/>
              <a:t>Quote Author</a:t>
            </a:r>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359761" y="667511"/>
            <a:ext cx="9413534" cy="4010998"/>
          </a:xfrm>
        </p:spPr>
        <p:txBody>
          <a:bodyPr anchor="ctr">
            <a:normAutofit/>
          </a:bodyPr>
          <a:lstStyle>
            <a:lvl1pPr marL="0" indent="0" algn="ctr">
              <a:lnSpc>
                <a:spcPct val="100000"/>
              </a:lnSpc>
              <a:buNone/>
              <a:defRPr sz="4400" b="0" cap="none" spc="50" baseline="0">
                <a:solidFill>
                  <a:schemeClr val="accent1"/>
                </a:solidFill>
                <a:latin typeface="+mn-lt"/>
              </a:defRPr>
            </a:lvl1pPr>
            <a:lvl2pPr marL="228600" indent="0" algn="ctr">
              <a:lnSpc>
                <a:spcPct val="100000"/>
              </a:lnSpc>
              <a:buNone/>
              <a:defRPr sz="4000" b="0" cap="none" spc="50" baseline="0">
                <a:solidFill>
                  <a:schemeClr val="accent1"/>
                </a:solidFill>
                <a:latin typeface="+mn-lt"/>
              </a:defRPr>
            </a:lvl2pPr>
            <a:lvl3pPr marL="457200" indent="0" algn="ctr">
              <a:lnSpc>
                <a:spcPct val="100000"/>
              </a:lnSpc>
              <a:buNone/>
              <a:defRPr sz="3600" b="0" cap="none" spc="50" baseline="0">
                <a:solidFill>
                  <a:schemeClr val="accent1"/>
                </a:solidFill>
                <a:latin typeface="+mn-lt"/>
              </a:defRPr>
            </a:lvl3pPr>
            <a:lvl4pPr marL="685800" indent="0" algn="ctr">
              <a:lnSpc>
                <a:spcPct val="100000"/>
              </a:lnSpc>
              <a:buNone/>
              <a:defRPr sz="3200" b="0" cap="none" spc="50" baseline="0">
                <a:solidFill>
                  <a:schemeClr val="accent1"/>
                </a:solidFill>
                <a:latin typeface="+mn-lt"/>
              </a:defRPr>
            </a:lvl4pPr>
            <a:lvl5pPr marL="914400" indent="0" algn="ctr">
              <a:lnSpc>
                <a:spcPct val="100000"/>
              </a:lnSpc>
              <a:buNone/>
              <a:defRPr sz="2800" b="0" cap="none" spc="50" baseline="0">
                <a:solidFill>
                  <a:schemeClr val="accent1"/>
                </a:solidFill>
                <a:latin typeface="+mn-lt"/>
              </a:defRPr>
            </a:lvl5pPr>
          </a:lstStyle>
          <a:p>
            <a:pPr lvl="0"/>
            <a:r>
              <a:rPr lang="en-US" dirty="0"/>
              <a:t>Click to edit quote</a:t>
            </a:r>
          </a:p>
        </p:txBody>
      </p:sp>
      <p:sp>
        <p:nvSpPr>
          <p:cNvPr id="9" name="Footer Placeholder 8">
            <a:extLst>
              <a:ext uri="{FF2B5EF4-FFF2-40B4-BE49-F238E27FC236}">
                <a16:creationId xmlns:a16="http://schemas.microsoft.com/office/drawing/2014/main" id="{468922A5-1A25-C2CB-DB6C-A2CCA7E6E68B}"/>
              </a:ext>
            </a:extLst>
          </p:cNvPr>
          <p:cNvSpPr>
            <a:spLocks noGrp="1"/>
          </p:cNvSpPr>
          <p:nvPr>
            <p:ph type="ftr" sz="quarter" idx="15"/>
          </p:nvPr>
        </p:nvSpPr>
        <p:spPr/>
        <p:txBody>
          <a:bodyPr/>
          <a:lstStyle/>
          <a:p>
            <a:r>
              <a:rPr lang="en-US"/>
              <a:t>Sample Footer Text</a:t>
            </a:r>
          </a:p>
        </p:txBody>
      </p:sp>
      <p:sp>
        <p:nvSpPr>
          <p:cNvPr id="8" name="Date Placeholder 7">
            <a:extLst>
              <a:ext uri="{FF2B5EF4-FFF2-40B4-BE49-F238E27FC236}">
                <a16:creationId xmlns:a16="http://schemas.microsoft.com/office/drawing/2014/main" id="{7AB04756-BB80-4C64-D871-0ADC3A7778F6}"/>
              </a:ext>
            </a:extLst>
          </p:cNvPr>
          <p:cNvSpPr>
            <a:spLocks noGrp="1"/>
          </p:cNvSpPr>
          <p:nvPr>
            <p:ph type="dt" sz="half" idx="14"/>
          </p:nvPr>
        </p:nvSpPr>
        <p:spPr/>
        <p:txBody>
          <a:bodyPr/>
          <a:lstStyle/>
          <a:p>
            <a:fld id="{281718C3-C21D-4CB2-9429-434651DA51E0}" type="datetime1">
              <a:rPr lang="en-US" smtClean="0"/>
              <a:t>11/10/2025</a:t>
            </a:fld>
            <a:endParaRPr lang="en-US"/>
          </a:p>
        </p:txBody>
      </p:sp>
      <p:sp>
        <p:nvSpPr>
          <p:cNvPr id="10" name="Slide Number Placeholder 9">
            <a:extLst>
              <a:ext uri="{FF2B5EF4-FFF2-40B4-BE49-F238E27FC236}">
                <a16:creationId xmlns:a16="http://schemas.microsoft.com/office/drawing/2014/main" id="{3EF70E65-4C3D-A600-1367-6FBA2FDDE55C}"/>
              </a:ext>
            </a:extLst>
          </p:cNvPr>
          <p:cNvSpPr>
            <a:spLocks noGrp="1"/>
          </p:cNvSpPr>
          <p:nvPr>
            <p:ph type="sldNum" sz="quarter" idx="16"/>
          </p:nvPr>
        </p:nvSpPr>
        <p:spPr/>
        <p:txBody>
          <a:bodyPr/>
          <a:lstStyle/>
          <a:p>
            <a:fld id="{DD84031F-D6BF-4677-B12E-7D8B88BA70F7}" type="slidenum">
              <a:rPr lang="en-US" smtClean="0"/>
              <a:t>‹#›</a:t>
            </a:fld>
            <a:endParaRPr lang="en-US"/>
          </a:p>
        </p:txBody>
      </p:sp>
      <p:cxnSp>
        <p:nvCxnSpPr>
          <p:cNvPr id="5" name="Straight Connector 4">
            <a:extLst>
              <a:ext uri="{FF2B5EF4-FFF2-40B4-BE49-F238E27FC236}">
                <a16:creationId xmlns:a16="http://schemas.microsoft.com/office/drawing/2014/main" id="{6C95B307-0002-4F55-5801-73F564B37804}"/>
              </a:ext>
            </a:extLst>
          </p:cNvPr>
          <p:cNvCxnSpPr>
            <a:cxnSpLocks/>
          </p:cNvCxnSpPr>
          <p:nvPr/>
        </p:nvCxnSpPr>
        <p:spPr>
          <a:xfrm>
            <a:off x="1399690" y="5178692"/>
            <a:ext cx="9386681"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3441684"/>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Quot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548641" y="5422793"/>
            <a:ext cx="8849802" cy="763321"/>
          </a:xfrm>
        </p:spPr>
        <p:txBody>
          <a:bodyPr anchor="t">
            <a:normAutofit/>
          </a:bodyPr>
          <a:lstStyle>
            <a:lvl1pPr marL="0" indent="0">
              <a:lnSpc>
                <a:spcPct val="100000"/>
              </a:lnSpc>
              <a:defRPr sz="2000" cap="all" baseline="0">
                <a:solidFill>
                  <a:schemeClr val="tx1"/>
                </a:solidFill>
                <a:latin typeface="+mj-lt"/>
              </a:defRPr>
            </a:lvl1pPr>
          </a:lstStyle>
          <a:p>
            <a:r>
              <a:rPr lang="en-US" dirty="0"/>
              <a:t>Quote author</a:t>
            </a:r>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415047" y="364321"/>
            <a:ext cx="8983395" cy="4379976"/>
          </a:xfrm>
        </p:spPr>
        <p:txBody>
          <a:bodyPr anchor="t">
            <a:normAutofit/>
          </a:bodyPr>
          <a:lstStyle>
            <a:lvl1pPr marL="137160" indent="-137160">
              <a:lnSpc>
                <a:spcPct val="100000"/>
              </a:lnSpc>
              <a:buNone/>
              <a:defRPr sz="5400" b="0" cap="none" spc="50" baseline="0">
                <a:solidFill>
                  <a:schemeClr val="accent1"/>
                </a:solidFill>
                <a:latin typeface="+mn-lt"/>
              </a:defRPr>
            </a:lvl1pPr>
            <a:lvl2pPr marL="228600" indent="0">
              <a:buNone/>
              <a:defRPr sz="1600" b="0" cap="all" spc="50" baseline="0">
                <a:solidFill>
                  <a:schemeClr val="tx1"/>
                </a:solidFill>
                <a:latin typeface="+mj-lt"/>
              </a:defRPr>
            </a:lvl2pPr>
            <a:lvl3pPr marL="457200" indent="0">
              <a:buNone/>
              <a:defRPr sz="1400" b="0" cap="all" spc="50" baseline="0">
                <a:solidFill>
                  <a:schemeClr val="tx1"/>
                </a:solidFill>
                <a:latin typeface="+mj-lt"/>
              </a:defRPr>
            </a:lvl3pPr>
            <a:lvl4pPr marL="685800" indent="0">
              <a:buNone/>
              <a:defRPr sz="1200" b="0" cap="all" spc="50" baseline="0">
                <a:solidFill>
                  <a:schemeClr val="tx1"/>
                </a:solidFill>
                <a:latin typeface="+mj-lt"/>
              </a:defRPr>
            </a:lvl4pPr>
            <a:lvl5pPr marL="914400" indent="0">
              <a:buNone/>
              <a:defRPr sz="1100" b="0" cap="all" spc="50" baseline="0">
                <a:solidFill>
                  <a:schemeClr val="tx1"/>
                </a:solidFill>
                <a:latin typeface="+mj-lt"/>
              </a:defRPr>
            </a:lvl5pPr>
          </a:lstStyle>
          <a:p>
            <a:pPr lvl="0"/>
            <a:r>
              <a:rPr lang="en-US" dirty="0"/>
              <a:t>Click to edit quote</a:t>
            </a:r>
          </a:p>
        </p:txBody>
      </p:sp>
      <p:sp>
        <p:nvSpPr>
          <p:cNvPr id="11" name="Footer Placeholder 10">
            <a:extLst>
              <a:ext uri="{FF2B5EF4-FFF2-40B4-BE49-F238E27FC236}">
                <a16:creationId xmlns:a16="http://schemas.microsoft.com/office/drawing/2014/main" id="{BB573913-DF3D-A336-7766-2F2A4077FA24}"/>
              </a:ext>
            </a:extLst>
          </p:cNvPr>
          <p:cNvSpPr>
            <a:spLocks noGrp="1"/>
          </p:cNvSpPr>
          <p:nvPr>
            <p:ph type="ftr" sz="quarter" idx="15"/>
          </p:nvPr>
        </p:nvSpPr>
        <p:spPr/>
        <p:txBody>
          <a:bodyPr/>
          <a:lstStyle/>
          <a:p>
            <a:r>
              <a:rPr lang="en-US"/>
              <a:t>Sample Footer Text</a:t>
            </a:r>
          </a:p>
        </p:txBody>
      </p:sp>
      <p:sp>
        <p:nvSpPr>
          <p:cNvPr id="10" name="Date Placeholder 9">
            <a:extLst>
              <a:ext uri="{FF2B5EF4-FFF2-40B4-BE49-F238E27FC236}">
                <a16:creationId xmlns:a16="http://schemas.microsoft.com/office/drawing/2014/main" id="{82574524-6D35-F65F-291D-C661BC2839A9}"/>
              </a:ext>
            </a:extLst>
          </p:cNvPr>
          <p:cNvSpPr>
            <a:spLocks noGrp="1"/>
          </p:cNvSpPr>
          <p:nvPr>
            <p:ph type="dt" sz="half" idx="14"/>
          </p:nvPr>
        </p:nvSpPr>
        <p:spPr/>
        <p:txBody>
          <a:bodyPr/>
          <a:lstStyle/>
          <a:p>
            <a:fld id="{EF484BAB-BC70-496F-BE5F-77C3800258C1}" type="datetime1">
              <a:rPr lang="en-US" smtClean="0"/>
              <a:t>11/10/2025</a:t>
            </a:fld>
            <a:endParaRPr lang="en-US"/>
          </a:p>
        </p:txBody>
      </p:sp>
      <p:sp>
        <p:nvSpPr>
          <p:cNvPr id="12" name="Slide Number Placeholder 11">
            <a:extLst>
              <a:ext uri="{FF2B5EF4-FFF2-40B4-BE49-F238E27FC236}">
                <a16:creationId xmlns:a16="http://schemas.microsoft.com/office/drawing/2014/main" id="{551DEE08-81D7-3436-67E0-35E4159750B3}"/>
              </a:ext>
            </a:extLst>
          </p:cNvPr>
          <p:cNvSpPr>
            <a:spLocks noGrp="1"/>
          </p:cNvSpPr>
          <p:nvPr>
            <p:ph type="sldNum" sz="quarter" idx="16"/>
          </p:nvPr>
        </p:nvSpPr>
        <p:spPr/>
        <p:txBody>
          <a:bodyPr/>
          <a:lstStyle/>
          <a:p>
            <a:fld id="{DD84031F-D6BF-4677-B12E-7D8B88BA70F7}" type="slidenum">
              <a:rPr lang="en-US" smtClean="0"/>
              <a:t>‹#›</a:t>
            </a:fld>
            <a:endParaRPr lang="en-US"/>
          </a:p>
        </p:txBody>
      </p:sp>
      <p:cxnSp>
        <p:nvCxnSpPr>
          <p:cNvPr id="6" name="Straight Connector 5">
            <a:extLst>
              <a:ext uri="{FF2B5EF4-FFF2-40B4-BE49-F238E27FC236}">
                <a16:creationId xmlns:a16="http://schemas.microsoft.com/office/drawing/2014/main" id="{1A1234A2-3E92-F2E2-45A7-60E39396715E}"/>
              </a:ext>
            </a:extLst>
          </p:cNvPr>
          <p:cNvCxnSpPr>
            <a:cxnSpLocks/>
          </p:cNvCxnSpPr>
          <p:nvPr/>
        </p:nvCxnSpPr>
        <p:spPr>
          <a:xfrm>
            <a:off x="530352" y="5184424"/>
            <a:ext cx="11142182"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51A2847D-BCD1-DEA8-DC65-258A4946768E}"/>
              </a:ext>
            </a:extLst>
          </p:cNvPr>
          <p:cNvCxnSpPr>
            <a:cxnSpLocks/>
          </p:cNvCxnSpPr>
          <p:nvPr/>
        </p:nvCxnSpPr>
        <p:spPr>
          <a:xfrm>
            <a:off x="530352" y="6326367"/>
            <a:ext cx="1115568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1607673"/>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Quot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930302" y="5345083"/>
            <a:ext cx="10243537" cy="847899"/>
          </a:xfrm>
        </p:spPr>
        <p:txBody>
          <a:bodyPr anchor="ctr">
            <a:normAutofit/>
          </a:bodyPr>
          <a:lstStyle>
            <a:lvl1pPr marL="137160" indent="-137160" algn="ctr">
              <a:lnSpc>
                <a:spcPct val="110000"/>
              </a:lnSpc>
              <a:defRPr sz="1800" cap="none" baseline="0">
                <a:solidFill>
                  <a:schemeClr val="accent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930303" y="951364"/>
            <a:ext cx="10243536" cy="3794370"/>
          </a:xfrm>
        </p:spPr>
        <p:txBody>
          <a:bodyPr anchor="ctr">
            <a:normAutofit/>
          </a:bodyPr>
          <a:lstStyle>
            <a:lvl1pPr marL="0" indent="0" algn="ctr">
              <a:buNone/>
              <a:defRPr sz="4400" b="0" cap="all" spc="50" baseline="0">
                <a:solidFill>
                  <a:schemeClr val="tx1"/>
                </a:solidFill>
                <a:latin typeface="+mj-lt"/>
              </a:defRPr>
            </a:lvl1pPr>
            <a:lvl2pPr marL="228600" indent="0">
              <a:buNone/>
              <a:defRPr sz="4400" b="0" cap="all" spc="50" baseline="0">
                <a:solidFill>
                  <a:schemeClr val="accent1"/>
                </a:solidFill>
                <a:latin typeface="+mj-lt"/>
              </a:defRPr>
            </a:lvl2pPr>
            <a:lvl3pPr marL="457200" indent="0">
              <a:buNone/>
              <a:defRPr sz="4400" b="0" cap="all" spc="50" baseline="0">
                <a:solidFill>
                  <a:schemeClr val="accent1"/>
                </a:solidFill>
                <a:latin typeface="+mj-lt"/>
              </a:defRPr>
            </a:lvl3pPr>
            <a:lvl4pPr marL="685800" indent="0">
              <a:buNone/>
              <a:defRPr sz="4400" b="0" cap="all" spc="50" baseline="0">
                <a:solidFill>
                  <a:schemeClr val="accent1"/>
                </a:solidFill>
                <a:latin typeface="+mj-lt"/>
              </a:defRPr>
            </a:lvl4pPr>
            <a:lvl5pPr marL="914400" indent="0">
              <a:buNone/>
              <a:defRPr sz="4400" b="0" cap="all" spc="50" baseline="0">
                <a:solidFill>
                  <a:schemeClr val="accent1"/>
                </a:solidFill>
                <a:latin typeface="+mj-lt"/>
              </a:defRPr>
            </a:lvl5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9245940F-B015-464A-92BD-FC8709C093C5}" type="datetime1">
              <a:rPr lang="en-US" smtClean="0"/>
              <a:t>11/10/2025</a:t>
            </a:fld>
            <a:endParaRPr lang="en-US"/>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8" name="Straight Connector 7">
            <a:extLst>
              <a:ext uri="{FF2B5EF4-FFF2-40B4-BE49-F238E27FC236}">
                <a16:creationId xmlns:a16="http://schemas.microsoft.com/office/drawing/2014/main" id="{56050A9D-B7C5-F464-79AD-0740B311B072}"/>
              </a:ext>
            </a:extLst>
          </p:cNvPr>
          <p:cNvCxnSpPr>
            <a:cxnSpLocks/>
          </p:cNvCxnSpPr>
          <p:nvPr/>
        </p:nvCxnSpPr>
        <p:spPr>
          <a:xfrm>
            <a:off x="524909" y="533400"/>
            <a:ext cx="11142182"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1A1234A2-3E92-F2E2-45A7-60E39396715E}"/>
              </a:ext>
            </a:extLst>
          </p:cNvPr>
          <p:cNvCxnSpPr>
            <a:cxnSpLocks/>
          </p:cNvCxnSpPr>
          <p:nvPr/>
        </p:nvCxnSpPr>
        <p:spPr>
          <a:xfrm>
            <a:off x="516418" y="5184424"/>
            <a:ext cx="11142182"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0F8BEE7C-4A94-0B15-16EB-46B45E9C057E}"/>
              </a:ext>
            </a:extLst>
          </p:cNvPr>
          <p:cNvCxnSpPr>
            <a:cxnSpLocks/>
          </p:cNvCxnSpPr>
          <p:nvPr/>
        </p:nvCxnSpPr>
        <p:spPr>
          <a:xfrm>
            <a:off x="507928" y="6324600"/>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3788849"/>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Quote 4">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359764" y="5430743"/>
            <a:ext cx="9472473" cy="704081"/>
          </a:xfrm>
        </p:spPr>
        <p:txBody>
          <a:bodyPr anchor="ctr">
            <a:normAutofit/>
          </a:bodyPr>
          <a:lstStyle>
            <a:lvl1pPr marL="137160" indent="-137160" algn="ctr">
              <a:lnSpc>
                <a:spcPct val="100000"/>
              </a:lnSpc>
              <a:defRPr sz="1800" cap="all" baseline="0">
                <a:solidFill>
                  <a:schemeClr val="tx1"/>
                </a:solidFill>
                <a:latin typeface="+mj-lt"/>
              </a:defRPr>
            </a:lvl1pPr>
          </a:lstStyle>
          <a:p>
            <a:r>
              <a:rPr lang="en-US" dirty="0"/>
              <a:t>Quote Author</a:t>
            </a:r>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359761" y="1081377"/>
            <a:ext cx="9413534" cy="3597131"/>
          </a:xfrm>
        </p:spPr>
        <p:txBody>
          <a:bodyPr anchor="ctr">
            <a:normAutofit/>
          </a:bodyPr>
          <a:lstStyle>
            <a:lvl1pPr marL="0" indent="0" algn="ctr">
              <a:lnSpc>
                <a:spcPct val="100000"/>
              </a:lnSpc>
              <a:buNone/>
              <a:defRPr sz="4400" b="0" cap="none" spc="50" baseline="0">
                <a:solidFill>
                  <a:schemeClr val="tx1"/>
                </a:solidFill>
                <a:latin typeface="+mn-lt"/>
              </a:defRPr>
            </a:lvl1pPr>
            <a:lvl2pPr marL="228600" indent="0" algn="ctr">
              <a:lnSpc>
                <a:spcPct val="100000"/>
              </a:lnSpc>
              <a:buNone/>
              <a:defRPr sz="4000" b="0" cap="none" spc="50" baseline="0">
                <a:solidFill>
                  <a:schemeClr val="accent1"/>
                </a:solidFill>
                <a:latin typeface="+mn-lt"/>
              </a:defRPr>
            </a:lvl2pPr>
            <a:lvl3pPr marL="457200" indent="0" algn="ctr">
              <a:lnSpc>
                <a:spcPct val="100000"/>
              </a:lnSpc>
              <a:buNone/>
              <a:defRPr sz="3600" b="0" cap="none" spc="50" baseline="0">
                <a:solidFill>
                  <a:schemeClr val="accent1"/>
                </a:solidFill>
                <a:latin typeface="+mn-lt"/>
              </a:defRPr>
            </a:lvl3pPr>
            <a:lvl4pPr marL="685800" indent="0" algn="ctr">
              <a:lnSpc>
                <a:spcPct val="100000"/>
              </a:lnSpc>
              <a:buNone/>
              <a:defRPr sz="3200" b="0" cap="none" spc="50" baseline="0">
                <a:solidFill>
                  <a:schemeClr val="accent1"/>
                </a:solidFill>
                <a:latin typeface="+mn-lt"/>
              </a:defRPr>
            </a:lvl4pPr>
            <a:lvl5pPr marL="914400" indent="0" algn="ctr">
              <a:lnSpc>
                <a:spcPct val="100000"/>
              </a:lnSpc>
              <a:buNone/>
              <a:defRPr sz="2800" b="0" cap="none" spc="50" baseline="0">
                <a:solidFill>
                  <a:schemeClr val="accent1"/>
                </a:solidFill>
                <a:latin typeface="+mn-lt"/>
              </a:defRPr>
            </a:lvl5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1"/>
                </a:solidFill>
              </a:defRPr>
            </a:lvl1pPr>
          </a:lstStyle>
          <a:p>
            <a:fld id="{8E6C2023-0583-4B96-882C-68D22DCD46B6}" type="datetime1">
              <a:rPr lang="en-US" smtClean="0"/>
              <a:t>11/10/2025</a:t>
            </a:fld>
            <a:endParaRPr lang="en-US"/>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1"/>
                </a:solidFill>
              </a:defRPr>
            </a:lvl1pPr>
          </a:lstStyle>
          <a:p>
            <a:fld id="{DD84031F-D6BF-4677-B12E-7D8B88BA70F7}" type="slidenum">
              <a:rPr lang="en-US" smtClean="0"/>
              <a:t>‹#›</a:t>
            </a:fld>
            <a:endParaRPr lang="en-US"/>
          </a:p>
        </p:txBody>
      </p:sp>
      <p:cxnSp>
        <p:nvCxnSpPr>
          <p:cNvPr id="10" name="Straight Connector 9">
            <a:extLst>
              <a:ext uri="{FF2B5EF4-FFF2-40B4-BE49-F238E27FC236}">
                <a16:creationId xmlns:a16="http://schemas.microsoft.com/office/drawing/2014/main" id="{3FD77A43-F5D0-235F-35F0-CBDFCF048764}"/>
              </a:ext>
            </a:extLst>
          </p:cNvPr>
          <p:cNvCxnSpPr>
            <a:cxnSpLocks/>
          </p:cNvCxnSpPr>
          <p:nvPr/>
        </p:nvCxnSpPr>
        <p:spPr>
          <a:xfrm>
            <a:off x="530352" y="530352"/>
            <a:ext cx="1115916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4577989-BB5F-9AF1-A65F-3B2D0FDB6368}"/>
              </a:ext>
            </a:extLst>
          </p:cNvPr>
          <p:cNvCxnSpPr>
            <a:cxnSpLocks/>
          </p:cNvCxnSpPr>
          <p:nvPr/>
        </p:nvCxnSpPr>
        <p:spPr>
          <a:xfrm>
            <a:off x="530352" y="5180630"/>
            <a:ext cx="1115916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066E7AB-929A-6900-35D9-F1C66399874C}"/>
              </a:ext>
            </a:extLst>
          </p:cNvPr>
          <p:cNvCxnSpPr>
            <a:cxnSpLocks/>
          </p:cNvCxnSpPr>
          <p:nvPr/>
        </p:nvCxnSpPr>
        <p:spPr>
          <a:xfrm>
            <a:off x="530352" y="6324600"/>
            <a:ext cx="1115916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71770"/>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Two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4958D-8125-1BDA-53C9-9E2D338832F5}"/>
              </a:ext>
            </a:extLst>
          </p:cNvPr>
          <p:cNvSpPr>
            <a:spLocks noGrp="1"/>
          </p:cNvSpPr>
          <p:nvPr>
            <p:ph type="title"/>
          </p:nvPr>
        </p:nvSpPr>
        <p:spPr>
          <a:xfrm>
            <a:off x="419100" y="365760"/>
            <a:ext cx="11239498" cy="914400"/>
          </a:xfrm>
        </p:spPr>
        <p:txBody>
          <a:bodyPr anchor="b"/>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FB8DBCC-227D-BB0A-7CD5-02D66CF18745}"/>
              </a:ext>
            </a:extLst>
          </p:cNvPr>
          <p:cNvSpPr>
            <a:spLocks noGrp="1"/>
          </p:cNvSpPr>
          <p:nvPr>
            <p:ph sz="quarter" idx="15"/>
          </p:nvPr>
        </p:nvSpPr>
        <p:spPr>
          <a:xfrm>
            <a:off x="419100" y="1714500"/>
            <a:ext cx="5305425" cy="4389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0DBB7E01-A7E6-1882-4E9B-8EABAF71F969}"/>
              </a:ext>
            </a:extLst>
          </p:cNvPr>
          <p:cNvSpPr>
            <a:spLocks noGrp="1"/>
          </p:cNvSpPr>
          <p:nvPr>
            <p:ph sz="quarter" idx="16"/>
          </p:nvPr>
        </p:nvSpPr>
        <p:spPr>
          <a:xfrm>
            <a:off x="6345936" y="1719072"/>
            <a:ext cx="5321808" cy="43905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7D294A4A-89C4-68BF-6701-5C47F940E3D6}"/>
              </a:ext>
            </a:extLst>
          </p:cNvPr>
          <p:cNvSpPr>
            <a:spLocks noGrp="1"/>
          </p:cNvSpPr>
          <p:nvPr>
            <p:ph type="ftr" sz="quarter" idx="11"/>
          </p:nvPr>
        </p:nvSpPr>
        <p:spPr/>
        <p:txBody>
          <a:bodyPr/>
          <a:lstStyle/>
          <a:p>
            <a:r>
              <a:rPr lang="en-US"/>
              <a:t>Sample Footer Text</a:t>
            </a:r>
          </a:p>
        </p:txBody>
      </p:sp>
      <p:sp>
        <p:nvSpPr>
          <p:cNvPr id="7" name="Date Placeholder 6">
            <a:extLst>
              <a:ext uri="{FF2B5EF4-FFF2-40B4-BE49-F238E27FC236}">
                <a16:creationId xmlns:a16="http://schemas.microsoft.com/office/drawing/2014/main" id="{977908BC-F48B-81E4-8D93-7DB9E37161B6}"/>
              </a:ext>
            </a:extLst>
          </p:cNvPr>
          <p:cNvSpPr>
            <a:spLocks noGrp="1"/>
          </p:cNvSpPr>
          <p:nvPr>
            <p:ph type="dt" sz="half" idx="10"/>
          </p:nvPr>
        </p:nvSpPr>
        <p:spPr/>
        <p:txBody>
          <a:bodyPr/>
          <a:lstStyle/>
          <a:p>
            <a:fld id="{6504A9F1-814E-44B0-83E3-9DA02F3C243F}" type="datetime1">
              <a:rPr lang="en-US" smtClean="0"/>
              <a:t>11/10/2025</a:t>
            </a:fld>
            <a:endParaRPr lang="en-US"/>
          </a:p>
        </p:txBody>
      </p:sp>
      <p:sp>
        <p:nvSpPr>
          <p:cNvPr id="9" name="Slide Number Placeholder 8">
            <a:extLst>
              <a:ext uri="{FF2B5EF4-FFF2-40B4-BE49-F238E27FC236}">
                <a16:creationId xmlns:a16="http://schemas.microsoft.com/office/drawing/2014/main" id="{27F93A54-CB38-BEAF-260B-84EDDF3011D2}"/>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11" name="Straight Connector 10">
            <a:extLst>
              <a:ext uri="{FF2B5EF4-FFF2-40B4-BE49-F238E27FC236}">
                <a16:creationId xmlns:a16="http://schemas.microsoft.com/office/drawing/2014/main" id="{A90608C5-C55C-14AC-C8E9-7F0530018CE5}"/>
              </a:ext>
            </a:extLst>
          </p:cNvPr>
          <p:cNvCxnSpPr>
            <a:cxnSpLocks/>
          </p:cNvCxnSpPr>
          <p:nvPr/>
        </p:nvCxnSpPr>
        <p:spPr>
          <a:xfrm>
            <a:off x="533400" y="1357303"/>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0139848"/>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Comparis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4958D-8125-1BDA-53C9-9E2D338832F5}"/>
              </a:ext>
            </a:extLst>
          </p:cNvPr>
          <p:cNvSpPr>
            <a:spLocks noGrp="1"/>
          </p:cNvSpPr>
          <p:nvPr>
            <p:ph type="title"/>
          </p:nvPr>
        </p:nvSpPr>
        <p:spPr>
          <a:xfrm>
            <a:off x="402335" y="365760"/>
            <a:ext cx="11256264" cy="914400"/>
          </a:xfrm>
        </p:spPr>
        <p:txBody>
          <a:bodyPr anchor="b"/>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09FF10-A82A-AAEB-4B8C-921F3BA2028E}"/>
              </a:ext>
            </a:extLst>
          </p:cNvPr>
          <p:cNvSpPr>
            <a:spLocks noGrp="1"/>
          </p:cNvSpPr>
          <p:nvPr>
            <p:ph type="body" idx="1"/>
          </p:nvPr>
        </p:nvSpPr>
        <p:spPr>
          <a:xfrm>
            <a:off x="415048" y="1490472"/>
            <a:ext cx="5321808" cy="642902"/>
          </a:xfrm>
        </p:spPr>
        <p:txBody>
          <a:bodyPr anchor="b">
            <a:normAutofit/>
          </a:bodyPr>
          <a:lstStyle>
            <a:lvl1pPr marL="0" indent="0">
              <a:lnSpc>
                <a:spcPct val="100000"/>
              </a:lnSpc>
              <a:buNone/>
              <a:defRPr sz="2200" b="0" cap="none"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EFD932-A581-1A49-7FAF-0FED2E2BC182}"/>
              </a:ext>
            </a:extLst>
          </p:cNvPr>
          <p:cNvSpPr>
            <a:spLocks noGrp="1"/>
          </p:cNvSpPr>
          <p:nvPr>
            <p:ph sz="quarter" idx="15"/>
          </p:nvPr>
        </p:nvSpPr>
        <p:spPr>
          <a:xfrm>
            <a:off x="419100" y="2212975"/>
            <a:ext cx="5303838" cy="3892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A627A15-4AB2-F230-22C7-0605AFD7DF22}"/>
              </a:ext>
            </a:extLst>
          </p:cNvPr>
          <p:cNvSpPr>
            <a:spLocks noGrp="1"/>
          </p:cNvSpPr>
          <p:nvPr>
            <p:ph type="body" sz="quarter" idx="3"/>
          </p:nvPr>
        </p:nvSpPr>
        <p:spPr>
          <a:xfrm>
            <a:off x="6345936" y="1490472"/>
            <a:ext cx="5321808" cy="642902"/>
          </a:xfrm>
        </p:spPr>
        <p:txBody>
          <a:bodyPr anchor="b">
            <a:normAutofit/>
          </a:bodyPr>
          <a:lstStyle>
            <a:lvl1pPr marL="0" indent="0">
              <a:lnSpc>
                <a:spcPct val="100000"/>
              </a:lnSpc>
              <a:buNone/>
              <a:defRPr sz="2200" b="0" cap="none"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554404BD-8F2F-278E-C00B-3F1B1DE8CF2C}"/>
              </a:ext>
            </a:extLst>
          </p:cNvPr>
          <p:cNvSpPr>
            <a:spLocks noGrp="1"/>
          </p:cNvSpPr>
          <p:nvPr>
            <p:ph sz="quarter" idx="16"/>
          </p:nvPr>
        </p:nvSpPr>
        <p:spPr>
          <a:xfrm>
            <a:off x="6345238" y="2212975"/>
            <a:ext cx="5321808" cy="3892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7D294A4A-89C4-68BF-6701-5C47F940E3D6}"/>
              </a:ext>
            </a:extLst>
          </p:cNvPr>
          <p:cNvSpPr>
            <a:spLocks noGrp="1"/>
          </p:cNvSpPr>
          <p:nvPr>
            <p:ph type="ftr" sz="quarter" idx="11"/>
          </p:nvPr>
        </p:nvSpPr>
        <p:spPr/>
        <p:txBody>
          <a:bodyPr/>
          <a:lstStyle/>
          <a:p>
            <a:r>
              <a:rPr lang="en-US"/>
              <a:t>Sample Footer Text</a:t>
            </a:r>
          </a:p>
        </p:txBody>
      </p:sp>
      <p:sp>
        <p:nvSpPr>
          <p:cNvPr id="7" name="Date Placeholder 6">
            <a:extLst>
              <a:ext uri="{FF2B5EF4-FFF2-40B4-BE49-F238E27FC236}">
                <a16:creationId xmlns:a16="http://schemas.microsoft.com/office/drawing/2014/main" id="{977908BC-F48B-81E4-8D93-7DB9E37161B6}"/>
              </a:ext>
            </a:extLst>
          </p:cNvPr>
          <p:cNvSpPr>
            <a:spLocks noGrp="1"/>
          </p:cNvSpPr>
          <p:nvPr>
            <p:ph type="dt" sz="half" idx="10"/>
          </p:nvPr>
        </p:nvSpPr>
        <p:spPr/>
        <p:txBody>
          <a:bodyPr/>
          <a:lstStyle/>
          <a:p>
            <a:fld id="{6DF15078-AEDD-4B5A-AC6A-C8F87F9646E7}" type="datetime1">
              <a:rPr lang="en-US" smtClean="0"/>
              <a:t>11/10/2025</a:t>
            </a:fld>
            <a:endParaRPr lang="en-US"/>
          </a:p>
        </p:txBody>
      </p:sp>
      <p:sp>
        <p:nvSpPr>
          <p:cNvPr id="9" name="Slide Number Placeholder 8">
            <a:extLst>
              <a:ext uri="{FF2B5EF4-FFF2-40B4-BE49-F238E27FC236}">
                <a16:creationId xmlns:a16="http://schemas.microsoft.com/office/drawing/2014/main" id="{27F93A54-CB38-BEAF-260B-84EDDF3011D2}"/>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11" name="Straight Connector 10">
            <a:extLst>
              <a:ext uri="{FF2B5EF4-FFF2-40B4-BE49-F238E27FC236}">
                <a16:creationId xmlns:a16="http://schemas.microsoft.com/office/drawing/2014/main" id="{A90608C5-C55C-14AC-C8E9-7F0530018CE5}"/>
              </a:ext>
            </a:extLst>
          </p:cNvPr>
          <p:cNvCxnSpPr>
            <a:cxnSpLocks/>
          </p:cNvCxnSpPr>
          <p:nvPr/>
        </p:nvCxnSpPr>
        <p:spPr>
          <a:xfrm>
            <a:off x="530352" y="1357303"/>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8013132"/>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Only">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3695F-5E74-A380-8592-35FB6FC77542}"/>
              </a:ext>
            </a:extLst>
          </p:cNvPr>
          <p:cNvSpPr>
            <a:spLocks noGrp="1"/>
          </p:cNvSpPr>
          <p:nvPr>
            <p:ph type="title"/>
          </p:nvPr>
        </p:nvSpPr>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9C6149D-58D4-7497-818C-CF30244A29A1}"/>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8E8D2567-C532-BD45-FA85-03DBE3B3C779}"/>
              </a:ext>
            </a:extLst>
          </p:cNvPr>
          <p:cNvSpPr>
            <a:spLocks noGrp="1"/>
          </p:cNvSpPr>
          <p:nvPr>
            <p:ph type="dt" sz="half" idx="10"/>
          </p:nvPr>
        </p:nvSpPr>
        <p:spPr/>
        <p:txBody>
          <a:bodyPr/>
          <a:lstStyle/>
          <a:p>
            <a:fld id="{51B2758D-8EE6-4CC5-A170-BE9501D7BCFF}" type="datetime1">
              <a:rPr lang="en-US" smtClean="0"/>
              <a:t>11/10/2025</a:t>
            </a:fld>
            <a:endParaRPr lang="en-US"/>
          </a:p>
        </p:txBody>
      </p:sp>
      <p:sp>
        <p:nvSpPr>
          <p:cNvPr id="5" name="Slide Number Placeholder 4">
            <a:extLst>
              <a:ext uri="{FF2B5EF4-FFF2-40B4-BE49-F238E27FC236}">
                <a16:creationId xmlns:a16="http://schemas.microsoft.com/office/drawing/2014/main" id="{ABC0E491-56EB-F527-8A63-FBEEE6196FBD}"/>
              </a:ext>
            </a:extLst>
          </p:cNvPr>
          <p:cNvSpPr>
            <a:spLocks noGrp="1"/>
          </p:cNvSpPr>
          <p:nvPr>
            <p:ph type="sldNum" sz="quarter" idx="12"/>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315494639"/>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Empty">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FE9D82C-4607-0C9D-F241-D35DBEFEF4B1}"/>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B4DCFCC5-7F8E-F549-57BA-7303E9F17466}"/>
              </a:ext>
            </a:extLst>
          </p:cNvPr>
          <p:cNvSpPr>
            <a:spLocks noGrp="1"/>
          </p:cNvSpPr>
          <p:nvPr>
            <p:ph type="dt" sz="half" idx="10"/>
          </p:nvPr>
        </p:nvSpPr>
        <p:spPr/>
        <p:txBody>
          <a:bodyPr/>
          <a:lstStyle/>
          <a:p>
            <a:fld id="{0FCB484E-FEE6-4572-A5E5-40AFA2254CF8}" type="datetime1">
              <a:rPr lang="en-US" smtClean="0"/>
              <a:t>11/10/2025</a:t>
            </a:fld>
            <a:endParaRPr lang="en-US"/>
          </a:p>
        </p:txBody>
      </p:sp>
      <p:sp>
        <p:nvSpPr>
          <p:cNvPr id="5" name="Slide Number Placeholder 4">
            <a:extLst>
              <a:ext uri="{FF2B5EF4-FFF2-40B4-BE49-F238E27FC236}">
                <a16:creationId xmlns:a16="http://schemas.microsoft.com/office/drawing/2014/main" id="{457BEB6A-C028-DA7D-C516-2F1316F031AB}"/>
              </a:ext>
            </a:extLst>
          </p:cNvPr>
          <p:cNvSpPr>
            <a:spLocks noGrp="1"/>
          </p:cNvSpPr>
          <p:nvPr>
            <p:ph type="sldNum" sz="quarter" idx="12"/>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776097247"/>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2BEA7-A772-B39C-F049-D8BA2D3F4EF5}"/>
              </a:ext>
            </a:extLst>
          </p:cNvPr>
          <p:cNvSpPr>
            <a:spLocks noGrp="1"/>
          </p:cNvSpPr>
          <p:nvPr>
            <p:ph type="title"/>
          </p:nvPr>
        </p:nvSpPr>
        <p:spPr>
          <a:xfrm>
            <a:off x="449836" y="694943"/>
            <a:ext cx="3915473" cy="1325880"/>
          </a:xfrm>
        </p:spPr>
        <p:txBody>
          <a:bodyPr anchor="t"/>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0D5693C4-36AD-07F9-763E-EE5FC9DFB1AD}"/>
              </a:ext>
            </a:extLst>
          </p:cNvPr>
          <p:cNvSpPr>
            <a:spLocks noGrp="1"/>
          </p:cNvSpPr>
          <p:nvPr>
            <p:ph type="body" sz="half" idx="2"/>
          </p:nvPr>
        </p:nvSpPr>
        <p:spPr>
          <a:xfrm>
            <a:off x="433072" y="2057400"/>
            <a:ext cx="3932237" cy="417690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10FB4614-4148-D757-88D0-D93E5E1EA1A0}"/>
              </a:ext>
            </a:extLst>
          </p:cNvPr>
          <p:cNvSpPr>
            <a:spLocks noGrp="1"/>
          </p:cNvSpPr>
          <p:nvPr>
            <p:ph idx="1"/>
          </p:nvPr>
        </p:nvSpPr>
        <p:spPr>
          <a:xfrm>
            <a:off x="5183188" y="694943"/>
            <a:ext cx="6483096" cy="5539363"/>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71AADC46-B01E-DA2E-F24C-C48F5253DD00}"/>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B71A6063-F591-A804-79FE-A80AD399139E}"/>
              </a:ext>
            </a:extLst>
          </p:cNvPr>
          <p:cNvSpPr>
            <a:spLocks noGrp="1"/>
          </p:cNvSpPr>
          <p:nvPr>
            <p:ph type="dt" sz="half" idx="10"/>
          </p:nvPr>
        </p:nvSpPr>
        <p:spPr/>
        <p:txBody>
          <a:bodyPr/>
          <a:lstStyle/>
          <a:p>
            <a:fld id="{A57FC195-9048-4969-9920-6939BE28AE8D}" type="datetime1">
              <a:rPr lang="en-US" smtClean="0"/>
              <a:t>11/10/2025</a:t>
            </a:fld>
            <a:endParaRPr lang="en-US"/>
          </a:p>
        </p:txBody>
      </p:sp>
      <p:sp>
        <p:nvSpPr>
          <p:cNvPr id="7" name="Slide Number Placeholder 6">
            <a:extLst>
              <a:ext uri="{FF2B5EF4-FFF2-40B4-BE49-F238E27FC236}">
                <a16:creationId xmlns:a16="http://schemas.microsoft.com/office/drawing/2014/main" id="{4BEFF439-6DA2-A61B-C94C-BEDC2411D6CC}"/>
              </a:ext>
            </a:extLst>
          </p:cNvPr>
          <p:cNvSpPr>
            <a:spLocks noGrp="1"/>
          </p:cNvSpPr>
          <p:nvPr>
            <p:ph type="sldNum" sz="quarter" idx="12"/>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1275495294"/>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EFA5E-0A3D-E6AD-3C21-DC40BCDEC609}"/>
              </a:ext>
            </a:extLst>
          </p:cNvPr>
          <p:cNvSpPr>
            <a:spLocks noGrp="1"/>
          </p:cNvSpPr>
          <p:nvPr>
            <p:ph type="title"/>
          </p:nvPr>
        </p:nvSpPr>
        <p:spPr>
          <a:xfrm>
            <a:off x="419101" y="694944"/>
            <a:ext cx="3526816" cy="1711825"/>
          </a:xfrm>
        </p:spPr>
        <p:txBody>
          <a:bodyPr anchor="t"/>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7CBA8418-7980-9A18-053B-82E4F16EBD61}"/>
              </a:ext>
            </a:extLst>
          </p:cNvPr>
          <p:cNvSpPr>
            <a:spLocks noGrp="1"/>
          </p:cNvSpPr>
          <p:nvPr>
            <p:ph type="body" sz="half" idx="2"/>
          </p:nvPr>
        </p:nvSpPr>
        <p:spPr>
          <a:xfrm>
            <a:off x="425389" y="2508261"/>
            <a:ext cx="3520528" cy="372794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126F9F06-BE63-8EE7-74C5-6D0E3F9B7571}"/>
              </a:ext>
            </a:extLst>
          </p:cNvPr>
          <p:cNvSpPr>
            <a:spLocks noGrp="1"/>
          </p:cNvSpPr>
          <p:nvPr>
            <p:ph type="pic" idx="1" hasCustomPrompt="1"/>
          </p:nvPr>
        </p:nvSpPr>
        <p:spPr>
          <a:xfrm>
            <a:off x="4419600" y="533400"/>
            <a:ext cx="7239000" cy="5791199"/>
          </a:xfrm>
          <a:blipFill>
            <a:blip r:embed="rId2">
              <a:alphaModFix amt="70000"/>
            </a:blip>
            <a:stretch>
              <a:fillRect/>
            </a:stretch>
          </a:blipFill>
          <a:effectLst>
            <a:outerShdw blurRad="203200" dist="12700" dir="7800000" algn="r" rotWithShape="0">
              <a:prstClr val="black">
                <a:alpha val="10000"/>
              </a:prstClr>
            </a:outerShdw>
          </a:effectLst>
        </p:spPr>
        <p:txBody>
          <a:bodyPr vert="horz" lIns="91440" tIns="45720" rIns="91440" bIns="45720" rtlCol="0">
            <a:normAutofit/>
          </a:bodyPr>
          <a:lstStyle>
            <a:lvl1pPr marL="0" indent="0">
              <a:buNone/>
              <a:defRPr lang="en-US"/>
            </a:lvl1pPr>
          </a:lstStyle>
          <a:p>
            <a:pPr lvl="0"/>
            <a:r>
              <a:rPr lang="en-US" dirty="0"/>
              <a:t> </a:t>
            </a:r>
          </a:p>
        </p:txBody>
      </p:sp>
      <p:sp>
        <p:nvSpPr>
          <p:cNvPr id="6" name="Footer Placeholder 5">
            <a:extLst>
              <a:ext uri="{FF2B5EF4-FFF2-40B4-BE49-F238E27FC236}">
                <a16:creationId xmlns:a16="http://schemas.microsoft.com/office/drawing/2014/main" id="{E7F485A3-3BFA-4B57-F6E5-5F41542B7BBD}"/>
              </a:ext>
            </a:extLst>
          </p:cNvPr>
          <p:cNvSpPr>
            <a:spLocks noGrp="1"/>
          </p:cNvSpPr>
          <p:nvPr>
            <p:ph type="ftr" sz="quarter" idx="11"/>
          </p:nvPr>
        </p:nvSpPr>
        <p:spPr/>
        <p:txBody>
          <a:bodyPr/>
          <a:lstStyle/>
          <a:p>
            <a:r>
              <a:rPr lang="en-US" dirty="0"/>
              <a:t>Sample Footer Text</a:t>
            </a:r>
          </a:p>
        </p:txBody>
      </p:sp>
      <p:sp>
        <p:nvSpPr>
          <p:cNvPr id="5" name="Date Placeholder 4">
            <a:extLst>
              <a:ext uri="{FF2B5EF4-FFF2-40B4-BE49-F238E27FC236}">
                <a16:creationId xmlns:a16="http://schemas.microsoft.com/office/drawing/2014/main" id="{600AC9F0-6744-73C8-54FC-5C12BA7BF791}"/>
              </a:ext>
            </a:extLst>
          </p:cNvPr>
          <p:cNvSpPr>
            <a:spLocks noGrp="1"/>
          </p:cNvSpPr>
          <p:nvPr>
            <p:ph type="dt" sz="half" idx="10"/>
          </p:nvPr>
        </p:nvSpPr>
        <p:spPr/>
        <p:txBody>
          <a:bodyPr/>
          <a:lstStyle/>
          <a:p>
            <a:fld id="{8CCE6180-3A1B-4424-AB9F-671C4EBC0A2E}" type="datetime1">
              <a:rPr lang="en-US" smtClean="0"/>
              <a:t>11/10/2025</a:t>
            </a:fld>
            <a:endParaRPr lang="en-US" dirty="0"/>
          </a:p>
        </p:txBody>
      </p:sp>
      <p:sp>
        <p:nvSpPr>
          <p:cNvPr id="7" name="Slide Number Placeholder 6">
            <a:extLst>
              <a:ext uri="{FF2B5EF4-FFF2-40B4-BE49-F238E27FC236}">
                <a16:creationId xmlns:a16="http://schemas.microsoft.com/office/drawing/2014/main" id="{31BAB9F6-C801-466A-4C39-23DCB1CD5489}"/>
              </a:ext>
            </a:extLst>
          </p:cNvPr>
          <p:cNvSpPr>
            <a:spLocks noGrp="1"/>
          </p:cNvSpPr>
          <p:nvPr>
            <p:ph type="sldNum" sz="quarter" idx="12"/>
          </p:nvPr>
        </p:nvSpPr>
        <p:spPr/>
        <p:txBody>
          <a:bodyPr/>
          <a:lstStyle/>
          <a:p>
            <a:fld id="{DD84031F-D6BF-4677-B12E-7D8B88BA70F7}" type="slidenum">
              <a:rPr lang="en-US" smtClean="0"/>
              <a:t>‹#›</a:t>
            </a:fld>
            <a:endParaRPr lang="en-US" dirty="0"/>
          </a:p>
        </p:txBody>
      </p:sp>
      <p:cxnSp>
        <p:nvCxnSpPr>
          <p:cNvPr id="9" name="Straight Connector 8">
            <a:extLst>
              <a:ext uri="{FF2B5EF4-FFF2-40B4-BE49-F238E27FC236}">
                <a16:creationId xmlns:a16="http://schemas.microsoft.com/office/drawing/2014/main" id="{924215D5-0C4C-2E49-3A06-C65652576A64}"/>
              </a:ext>
            </a:extLst>
          </p:cNvPr>
          <p:cNvCxnSpPr>
            <a:cxnSpLocks/>
          </p:cNvCxnSpPr>
          <p:nvPr/>
        </p:nvCxnSpPr>
        <p:spPr>
          <a:xfrm>
            <a:off x="533400" y="533400"/>
            <a:ext cx="35037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0757598"/>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02336" y="541942"/>
            <a:ext cx="11256264" cy="2225185"/>
          </a:xfrm>
        </p:spPr>
        <p:txBody>
          <a:bodyPr anchor="b">
            <a:normAutofit/>
          </a:bodyPr>
          <a:lstStyle>
            <a:lvl1pPr>
              <a:defRPr sz="7200">
                <a:solidFill>
                  <a:schemeClr val="accent1"/>
                </a:soli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099" y="3423301"/>
            <a:ext cx="11239499" cy="2901298"/>
          </a:xfrm>
        </p:spPr>
        <p:txBody>
          <a:bodyPr vert="horz" lIns="91440" tIns="45720" rIns="91440" bIns="45720" rtlCol="0">
            <a:normAutofit/>
          </a:bodyPr>
          <a:lstStyle>
            <a:lvl1pPr marL="0" indent="0">
              <a:buNone/>
              <a:defRPr lang="en-US" dirty="0"/>
            </a:lvl1pPr>
            <a:lvl2pPr marL="457200" indent="0">
              <a:buNone/>
              <a:defRPr lang="en-US" dirty="0"/>
            </a:lvl2pPr>
            <a:lvl3pPr marL="914400" indent="0">
              <a:buNone/>
              <a:defRPr lang="en-US" dirty="0"/>
            </a:lvl3pPr>
            <a:lvl4pPr marL="1371600" indent="0">
              <a:buNone/>
              <a:defRPr lang="en-US" dirty="0"/>
            </a:lvl4pPr>
            <a:lvl5pPr marL="18288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2C22330-A382-475A-8519-6A39191EC88E}" type="datetime1">
              <a:rPr lang="en-US" smtClean="0"/>
              <a:t>11/10/2025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3" name="Straight Connector 2">
            <a:extLst>
              <a:ext uri="{FF2B5EF4-FFF2-40B4-BE49-F238E27FC236}">
                <a16:creationId xmlns:a16="http://schemas.microsoft.com/office/drawing/2014/main" id="{BFD55B63-1406-DAD2-DBAB-BD87EA2FB540}"/>
              </a:ext>
            </a:extLst>
          </p:cNvPr>
          <p:cNvCxnSpPr>
            <a:cxnSpLocks/>
          </p:cNvCxnSpPr>
          <p:nvPr/>
        </p:nvCxnSpPr>
        <p:spPr>
          <a:xfrm>
            <a:off x="533400" y="2978854"/>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6952233"/>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02336" y="1836238"/>
            <a:ext cx="11256264" cy="2512732"/>
          </a:xfrm>
        </p:spPr>
        <p:txBody>
          <a:bodyPr anchor="b">
            <a:normAutofit/>
          </a:bodyPr>
          <a:lstStyle>
            <a:lvl1pPr>
              <a:defRPr sz="7200">
                <a:solidFill>
                  <a:schemeClr val="accent1"/>
                </a:soli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099" y="4834052"/>
            <a:ext cx="11239499" cy="1405479"/>
          </a:xfrm>
        </p:spPr>
        <p:txBody>
          <a:bodyPr vert="horz" lIns="91440" tIns="45720" rIns="91440" bIns="45720" rtlCol="0" anchor="t">
            <a:noAutofit/>
          </a:bodyPr>
          <a:lstStyle>
            <a:lvl1pPr marL="0" indent="0">
              <a:buNone/>
              <a:defRPr lang="en-US" sz="2000" dirty="0"/>
            </a:lvl1pPr>
            <a:lvl2pPr marL="457200" indent="0">
              <a:buNone/>
              <a:defRPr lang="en-US" sz="1800" dirty="0"/>
            </a:lvl2pPr>
            <a:lvl3pPr marL="914400" indent="0">
              <a:buNone/>
              <a:defRPr lang="en-US" sz="1600" dirty="0"/>
            </a:lvl3pPr>
            <a:lvl4pPr marL="1371600" indent="0">
              <a:buNone/>
              <a:defRPr lang="en-US" sz="1400" dirty="0"/>
            </a:lvl4pPr>
            <a:lvl5pPr marL="18288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E20DC0D-99C6-4F09-90C7-C0EC6E2F0A06}" type="datetime1">
              <a:rPr lang="en-US" smtClean="0"/>
              <a:t>11/10/2025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DD84031F-D6BF-4677-B12E-7D8B88BA70F7}" type="slidenum">
              <a:rPr lang="en-US" smtClean="0"/>
              <a:t>‹#›</a:t>
            </a:fld>
            <a:endParaRPr lang="en-US"/>
          </a:p>
        </p:txBody>
      </p:sp>
      <p:cxnSp>
        <p:nvCxnSpPr>
          <p:cNvPr id="9" name="Straight Connector 8">
            <a:extLst>
              <a:ext uri="{FF2B5EF4-FFF2-40B4-BE49-F238E27FC236}">
                <a16:creationId xmlns:a16="http://schemas.microsoft.com/office/drawing/2014/main" id="{05899B98-11E6-7DB0-F79E-50A541026355}"/>
              </a:ext>
            </a:extLst>
          </p:cNvPr>
          <p:cNvCxnSpPr>
            <a:cxnSpLocks/>
          </p:cNvCxnSpPr>
          <p:nvPr/>
        </p:nvCxnSpPr>
        <p:spPr>
          <a:xfrm>
            <a:off x="533400" y="4531625"/>
            <a:ext cx="11125198"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2105194"/>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58916C8C-4316-E510-1962-E944B3382B43}"/>
              </a:ext>
            </a:extLst>
          </p:cNvPr>
          <p:cNvCxnSpPr>
            <a:cxnSpLocks/>
          </p:cNvCxnSpPr>
          <p:nvPr/>
        </p:nvCxnSpPr>
        <p:spPr>
          <a:xfrm>
            <a:off x="530352" y="533400"/>
            <a:ext cx="111252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
        <p:nvSpPr>
          <p:cNvPr id="2" name="Title Placeholder 1">
            <a:extLst>
              <a:ext uri="{FF2B5EF4-FFF2-40B4-BE49-F238E27FC236}">
                <a16:creationId xmlns:a16="http://schemas.microsoft.com/office/drawing/2014/main" id="{66478947-1D67-18A4-7E48-5B4B2F97FBE9}"/>
              </a:ext>
            </a:extLst>
          </p:cNvPr>
          <p:cNvSpPr>
            <a:spLocks noGrp="1"/>
          </p:cNvSpPr>
          <p:nvPr>
            <p:ph type="title"/>
          </p:nvPr>
        </p:nvSpPr>
        <p:spPr>
          <a:xfrm>
            <a:off x="414983" y="691868"/>
            <a:ext cx="11243617" cy="90113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DFE08CA-9517-ABC1-E915-31EA6D7B73C7}"/>
              </a:ext>
            </a:extLst>
          </p:cNvPr>
          <p:cNvSpPr>
            <a:spLocks noGrp="1"/>
          </p:cNvSpPr>
          <p:nvPr>
            <p:ph type="body" idx="1"/>
          </p:nvPr>
        </p:nvSpPr>
        <p:spPr>
          <a:xfrm>
            <a:off x="417640" y="1754753"/>
            <a:ext cx="11240960" cy="441137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00E3983D-E783-AAEC-26DB-4B3F6511C702}"/>
              </a:ext>
            </a:extLst>
          </p:cNvPr>
          <p:cNvSpPr>
            <a:spLocks noGrp="1"/>
          </p:cNvSpPr>
          <p:nvPr>
            <p:ph type="ftr" sz="quarter" idx="3"/>
          </p:nvPr>
        </p:nvSpPr>
        <p:spPr>
          <a:xfrm>
            <a:off x="434857" y="6426091"/>
            <a:ext cx="4688732" cy="365125"/>
          </a:xfrm>
          <a:prstGeom prst="rect">
            <a:avLst/>
          </a:prstGeom>
        </p:spPr>
        <p:txBody>
          <a:bodyPr vert="horz" lIns="91440" tIns="45720" rIns="91440" bIns="45720" rtlCol="0" anchor="ctr"/>
          <a:lstStyle>
            <a:lvl1pPr algn="l">
              <a:defRPr sz="900">
                <a:solidFill>
                  <a:schemeClr val="tx1">
                    <a:alpha val="60000"/>
                  </a:schemeClr>
                </a:solidFill>
              </a:defRPr>
            </a:lvl1pPr>
          </a:lstStyle>
          <a:p>
            <a:r>
              <a:rPr lang="en-US" dirty="0"/>
              <a:t>Sample Footer Text</a:t>
            </a:r>
          </a:p>
        </p:txBody>
      </p:sp>
      <p:sp>
        <p:nvSpPr>
          <p:cNvPr id="4" name="Date Placeholder 3">
            <a:extLst>
              <a:ext uri="{FF2B5EF4-FFF2-40B4-BE49-F238E27FC236}">
                <a16:creationId xmlns:a16="http://schemas.microsoft.com/office/drawing/2014/main" id="{70454426-0A97-D20B-FD06-9648AED7773C}"/>
              </a:ext>
            </a:extLst>
          </p:cNvPr>
          <p:cNvSpPr>
            <a:spLocks noGrp="1"/>
          </p:cNvSpPr>
          <p:nvPr>
            <p:ph type="dt" sz="half" idx="2"/>
          </p:nvPr>
        </p:nvSpPr>
        <p:spPr>
          <a:xfrm>
            <a:off x="7846205" y="6426091"/>
            <a:ext cx="3327634" cy="365125"/>
          </a:xfrm>
          <a:prstGeom prst="rect">
            <a:avLst/>
          </a:prstGeom>
        </p:spPr>
        <p:txBody>
          <a:bodyPr vert="horz" lIns="91440" tIns="45720" rIns="91440" bIns="45720" rtlCol="0" anchor="ctr"/>
          <a:lstStyle>
            <a:lvl1pPr algn="r">
              <a:defRPr sz="900">
                <a:solidFill>
                  <a:schemeClr val="tx1">
                    <a:alpha val="60000"/>
                  </a:schemeClr>
                </a:solidFill>
              </a:defRPr>
            </a:lvl1pPr>
          </a:lstStyle>
          <a:p>
            <a:fld id="{ECD290D4-E5CF-428F-801F-3741FA4FB792}" type="datetime1">
              <a:rPr lang="en-US" smtClean="0"/>
              <a:t>11/10/2025</a:t>
            </a:fld>
            <a:endParaRPr lang="en-US"/>
          </a:p>
        </p:txBody>
      </p:sp>
      <p:sp>
        <p:nvSpPr>
          <p:cNvPr id="6" name="Slide Number Placeholder 5">
            <a:extLst>
              <a:ext uri="{FF2B5EF4-FFF2-40B4-BE49-F238E27FC236}">
                <a16:creationId xmlns:a16="http://schemas.microsoft.com/office/drawing/2014/main" id="{7DA13386-8E2A-2962-4804-81558038BA54}"/>
              </a:ext>
            </a:extLst>
          </p:cNvPr>
          <p:cNvSpPr>
            <a:spLocks noGrp="1"/>
          </p:cNvSpPr>
          <p:nvPr>
            <p:ph type="sldNum" sz="quarter" idx="4"/>
          </p:nvPr>
        </p:nvSpPr>
        <p:spPr>
          <a:xfrm>
            <a:off x="11166187" y="6426091"/>
            <a:ext cx="603114" cy="365125"/>
          </a:xfrm>
          <a:prstGeom prst="rect">
            <a:avLst/>
          </a:prstGeom>
        </p:spPr>
        <p:txBody>
          <a:bodyPr vert="horz" lIns="91440" tIns="45720" rIns="91440" bIns="45720" rtlCol="0" anchor="ctr"/>
          <a:lstStyle>
            <a:lvl1pPr algn="r">
              <a:defRPr sz="900">
                <a:solidFill>
                  <a:schemeClr val="tx1">
                    <a:alpha val="60000"/>
                  </a:schemeClr>
                </a:solidFill>
              </a:defRPr>
            </a:lvl1pPr>
          </a:lstStyle>
          <a:p>
            <a:fld id="{DD84031F-D6BF-4677-B12E-7D8B88BA70F7}" type="slidenum">
              <a:rPr lang="en-US" smtClean="0"/>
              <a:t>‹#›</a:t>
            </a:fld>
            <a:endParaRPr lang="en-US" dirty="0"/>
          </a:p>
        </p:txBody>
      </p:sp>
    </p:spTree>
    <p:extLst>
      <p:ext uri="{BB962C8B-B14F-4D97-AF65-F5344CB8AC3E}">
        <p14:creationId xmlns:p14="http://schemas.microsoft.com/office/powerpoint/2010/main" val="6577327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Lst>
  <p:hf sldNum="0" hdr="0" ftr="0" dt="0"/>
  <p:txStyles>
    <p:titleStyle>
      <a:lvl1pPr algn="l" defTabSz="914400" rtl="0" eaLnBrk="1" latinLnBrk="0" hangingPunct="1">
        <a:lnSpc>
          <a:spcPct val="90000"/>
        </a:lnSpc>
        <a:spcBef>
          <a:spcPct val="0"/>
        </a:spcBef>
        <a:buNone/>
        <a:defRPr sz="32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84">
          <p15:clr>
            <a:srgbClr val="F26B43"/>
          </p15:clr>
        </p15:guide>
        <p15:guide id="2" pos="4128">
          <p15:clr>
            <a:srgbClr val="F26B43"/>
          </p15:clr>
        </p15:guide>
        <p15:guide id="3" pos="3456">
          <p15:clr>
            <a:srgbClr val="F26B43"/>
          </p15:clr>
        </p15:guide>
        <p15:guide id="4" pos="2784">
          <p15:clr>
            <a:srgbClr val="F26B43"/>
          </p15:clr>
        </p15:guide>
        <p15:guide id="5" pos="336">
          <p15:clr>
            <a:srgbClr val="F26B43"/>
          </p15:clr>
        </p15:guide>
        <p15:guide id="6" pos="7344">
          <p15:clr>
            <a:srgbClr val="F26B43"/>
          </p15:clr>
        </p15:guide>
        <p15:guide id="7" orient="horz" pos="336">
          <p15:clr>
            <a:srgbClr val="F26B43"/>
          </p15:clr>
        </p15:guide>
        <p15:guide id="8" pos="264">
          <p15:clr>
            <a:srgbClr val="F26B43"/>
          </p15:clr>
        </p15:guide>
        <p15:guide id="9" pos="4800">
          <p15:clr>
            <a:srgbClr val="F26B43"/>
          </p15:clr>
        </p15:guide>
        <p15:guide id="10" pos="2112">
          <p15:clr>
            <a:srgbClr val="F26B43"/>
          </p15:clr>
        </p15:guide>
        <p15:guide id="11" pos="547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1DAE9-DC2A-6D18-367C-8DE4C96008E8}"/>
              </a:ext>
            </a:extLst>
          </p:cNvPr>
          <p:cNvSpPr>
            <a:spLocks noGrp="1"/>
          </p:cNvSpPr>
          <p:nvPr>
            <p:ph type="title"/>
          </p:nvPr>
        </p:nvSpPr>
        <p:spPr>
          <a:xfrm>
            <a:off x="429901" y="5056743"/>
            <a:ext cx="11339400" cy="966902"/>
          </a:xfrm>
        </p:spPr>
        <p:txBody>
          <a:bodyPr anchor="b">
            <a:normAutofit/>
          </a:bodyPr>
          <a:lstStyle/>
          <a:p>
            <a:r>
              <a:rPr lang="en-US" sz="3400"/>
              <a:t>Working Equitation Gear &amp; Welfare Steward Guide</a:t>
            </a:r>
          </a:p>
        </p:txBody>
      </p:sp>
      <p:pic>
        <p:nvPicPr>
          <p:cNvPr id="4" name="Picture 3" descr="Pile of horseshoes around a metal stake on the grass">
            <a:extLst>
              <a:ext uri="{FF2B5EF4-FFF2-40B4-BE49-F238E27FC236}">
                <a16:creationId xmlns:a16="http://schemas.microsoft.com/office/drawing/2014/main" id="{9E6EAC87-DD9F-496E-B746-7CA7FB544D14}"/>
              </a:ext>
            </a:extLst>
          </p:cNvPr>
          <p:cNvPicPr>
            <a:picLocks noChangeAspect="1"/>
          </p:cNvPicPr>
          <p:nvPr/>
        </p:nvPicPr>
        <p:blipFill>
          <a:blip r:embed="rId3"/>
          <a:srcRect t="10122" b="29288"/>
          <a:stretch>
            <a:fillRect/>
          </a:stretch>
        </p:blipFill>
        <p:spPr>
          <a:xfrm>
            <a:off x="20" y="10"/>
            <a:ext cx="12191980" cy="4930902"/>
          </a:xfrm>
          <a:prstGeom prst="rect">
            <a:avLst/>
          </a:prstGeom>
          <a:noFill/>
          <a:effectLst>
            <a:outerShdw blurRad="203200" dist="12700" dir="7800000" algn="r" rotWithShape="0">
              <a:prstClr val="black">
                <a:alpha val="10000"/>
              </a:prstClr>
            </a:outerShdw>
          </a:effectLst>
        </p:spPr>
      </p:pic>
      <p:sp>
        <p:nvSpPr>
          <p:cNvPr id="3" name="Subtitle 2">
            <a:extLst>
              <a:ext uri="{FF2B5EF4-FFF2-40B4-BE49-F238E27FC236}">
                <a16:creationId xmlns:a16="http://schemas.microsoft.com/office/drawing/2014/main" id="{86FD12F3-0540-2270-845E-39014DEB972A}"/>
              </a:ext>
            </a:extLst>
          </p:cNvPr>
          <p:cNvSpPr>
            <a:spLocks noGrp="1"/>
          </p:cNvSpPr>
          <p:nvPr>
            <p:ph type="body" idx="1"/>
          </p:nvPr>
        </p:nvSpPr>
        <p:spPr>
          <a:xfrm>
            <a:off x="429902" y="5979576"/>
            <a:ext cx="11339400" cy="365126"/>
          </a:xfrm>
        </p:spPr>
        <p:txBody>
          <a:bodyPr anchor="t">
            <a:normAutofit/>
          </a:bodyPr>
          <a:lstStyle/>
          <a:p>
            <a:pPr>
              <a:lnSpc>
                <a:spcPct val="110000"/>
              </a:lnSpc>
            </a:pPr>
            <a:r>
              <a:rPr lang="en-US" sz="1700"/>
              <a:t>Guidelines for safe equipment and animal welfare practices</a:t>
            </a:r>
          </a:p>
        </p:txBody>
      </p:sp>
    </p:spTree>
    <p:extLst>
      <p:ext uri="{BB962C8B-B14F-4D97-AF65-F5344CB8AC3E}">
        <p14:creationId xmlns:p14="http://schemas.microsoft.com/office/powerpoint/2010/main" val="222246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42" presetClass="entr" presetSubtype="0" fill="hold" grpId="0" nodeType="withEffect">
                                  <p:stCondLst>
                                    <p:cond delay="250"/>
                                  </p:stCondLst>
                                  <p:iterate>
                                    <p:tmPct val="10000"/>
                                  </p:iterate>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anim calcmode="lin" valueType="num">
                                      <p:cBhvr>
                                        <p:cTn id="11" dur="250" fill="hold"/>
                                        <p:tgtEl>
                                          <p:spTgt spid="3"/>
                                        </p:tgtEl>
                                        <p:attrNameLst>
                                          <p:attrName>ppt_x</p:attrName>
                                        </p:attrNameLst>
                                      </p:cBhvr>
                                      <p:tavLst>
                                        <p:tav tm="0">
                                          <p:val>
                                            <p:strVal val="#ppt_x"/>
                                          </p:val>
                                        </p:tav>
                                        <p:tav tm="100000">
                                          <p:val>
                                            <p:strVal val="#ppt_x"/>
                                          </p:val>
                                        </p:tav>
                                      </p:tavLst>
                                    </p:anim>
                                    <p:anim calcmode="lin" valueType="num">
                                      <p:cBhvr>
                                        <p:cTn id="12"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4A534-2516-56D1-C8E2-E046F5703D41}"/>
              </a:ext>
            </a:extLst>
          </p:cNvPr>
          <p:cNvSpPr>
            <a:spLocks noGrp="1"/>
          </p:cNvSpPr>
          <p:nvPr>
            <p:ph type="title"/>
          </p:nvPr>
        </p:nvSpPr>
        <p:spPr>
          <a:xfrm>
            <a:off x="426997" y="3018408"/>
            <a:ext cx="8961120" cy="3247475"/>
          </a:xfrm>
        </p:spPr>
        <p:txBody>
          <a:bodyPr anchor="b">
            <a:normAutofit/>
          </a:bodyPr>
          <a:lstStyle/>
          <a:p>
            <a:r>
              <a:rPr lang="en-US"/>
              <a:t>Introduction</a:t>
            </a:r>
          </a:p>
        </p:txBody>
      </p:sp>
    </p:spTree>
    <p:extLst>
      <p:ext uri="{BB962C8B-B14F-4D97-AF65-F5344CB8AC3E}">
        <p14:creationId xmlns:p14="http://schemas.microsoft.com/office/powerpoint/2010/main" val="15238807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FA3C5-F7EB-2B46-16B9-87CB3D547516}"/>
              </a:ext>
            </a:extLst>
          </p:cNvPr>
          <p:cNvSpPr>
            <a:spLocks noGrp="1"/>
          </p:cNvSpPr>
          <p:nvPr>
            <p:ph type="title"/>
          </p:nvPr>
        </p:nvSpPr>
        <p:spPr>
          <a:xfrm>
            <a:off x="7007497" y="691868"/>
            <a:ext cx="4660247" cy="1439210"/>
          </a:xfrm>
        </p:spPr>
        <p:txBody>
          <a:bodyPr anchor="t">
            <a:normAutofit/>
          </a:bodyPr>
          <a:lstStyle/>
          <a:p>
            <a:r>
              <a:rPr lang="en-US"/>
              <a:t>Role Overview</a:t>
            </a:r>
          </a:p>
        </p:txBody>
      </p:sp>
      <p:pic>
        <p:nvPicPr>
          <p:cNvPr id="5" name="Content Placeholder 4" descr="Close-up of woman cleaning her riding boots">
            <a:extLst>
              <a:ext uri="{FF2B5EF4-FFF2-40B4-BE49-F238E27FC236}">
                <a16:creationId xmlns:a16="http://schemas.microsoft.com/office/drawing/2014/main" id="{2DFEE513-3177-4A5D-8891-73E28ACE24CF}"/>
              </a:ext>
            </a:extLst>
          </p:cNvPr>
          <p:cNvPicPr>
            <a:picLocks noGrp="1" noChangeAspect="1"/>
          </p:cNvPicPr>
          <p:nvPr>
            <p:ph type="pic" sz="quarter" idx="13"/>
          </p:nvPr>
        </p:nvPicPr>
        <p:blipFill>
          <a:blip r:embed="rId3"/>
          <a:srcRect l="13264" r="17242" b="1"/>
          <a:stretch>
            <a:fillRect/>
          </a:stretch>
        </p:blipFill>
        <p:spPr>
          <a:xfrm>
            <a:off x="533400" y="533399"/>
            <a:ext cx="6029286" cy="5791201"/>
          </a:xfrm>
          <a:prstGeom prst="rect">
            <a:avLst/>
          </a:prstGeom>
          <a:noFill/>
        </p:spPr>
      </p:pic>
      <p:sp>
        <p:nvSpPr>
          <p:cNvPr id="4" name="Content Placeholder 3">
            <a:extLst>
              <a:ext uri="{FF2B5EF4-FFF2-40B4-BE49-F238E27FC236}">
                <a16:creationId xmlns:a16="http://schemas.microsoft.com/office/drawing/2014/main" id="{B0818C42-ABB0-8F20-6D99-46FD5E7ADB76}"/>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07497" y="2211184"/>
            <a:ext cx="4660247" cy="4113415"/>
          </a:xfrm>
        </p:spPr>
        <p:txBody>
          <a:bodyPr>
            <a:normAutofit/>
          </a:bodyPr>
          <a:lstStyle/>
          <a:p>
            <a:pPr marL="0" indent="0">
              <a:spcBef>
                <a:spcPts val="2500"/>
              </a:spcBef>
              <a:buFont typeface="Arial" panose="020B0604020202020204" pitchFamily="34" charset="0"/>
              <a:buNone/>
            </a:pPr>
            <a:r>
              <a:rPr lang="en-US" b="1"/>
              <a:t>Safety and Welfare Assurance</a:t>
            </a:r>
          </a:p>
          <a:p>
            <a:pPr marL="0" lvl="1" indent="0">
              <a:buFont typeface="Arial" panose="020B0604020202020204" pitchFamily="34" charset="0"/>
              <a:buNone/>
            </a:pPr>
            <a:r>
              <a:t>The steward ensures safety and welfare of horse and rider during all competition phases.</a:t>
            </a:r>
            <a:endParaRPr lang="en-US"/>
          </a:p>
          <a:p>
            <a:pPr marL="0" indent="0">
              <a:spcBef>
                <a:spcPts val="2500"/>
              </a:spcBef>
              <a:buFont typeface="Arial" panose="020B0604020202020204" pitchFamily="34" charset="0"/>
              <a:buNone/>
            </a:pPr>
            <a:r>
              <a:rPr lang="en-US" b="1"/>
              <a:t>Rule Compliance Monitoring</a:t>
            </a:r>
          </a:p>
          <a:p>
            <a:pPr marL="0" lvl="1" indent="0">
              <a:buFont typeface="Arial" panose="020B0604020202020204" pitchFamily="34" charset="0"/>
              <a:buNone/>
            </a:pPr>
            <a:r>
              <a:t>Steward uses the WENZ Rulebook and taper gauge to enforce competition rules accurately.</a:t>
            </a:r>
            <a:endParaRPr lang="en-US"/>
          </a:p>
          <a:p>
            <a:pPr marL="0" indent="0">
              <a:spcBef>
                <a:spcPts val="2500"/>
              </a:spcBef>
              <a:buFont typeface="Arial" panose="020B0604020202020204" pitchFamily="34" charset="0"/>
              <a:buNone/>
            </a:pPr>
            <a:r>
              <a:rPr lang="en-US" b="1"/>
              <a:t>Liaison Between Competitors and Officials</a:t>
            </a:r>
          </a:p>
          <a:p>
            <a:pPr marL="0" lvl="1" indent="0">
              <a:buFont typeface="Arial" panose="020B0604020202020204" pitchFamily="34" charset="0"/>
              <a:buNone/>
            </a:pPr>
            <a:r>
              <a:t>The steward facilitates communication ensuring gear and welfare standards are maintained.</a:t>
            </a:r>
            <a:endParaRPr lang="en-US"/>
          </a:p>
        </p:txBody>
      </p:sp>
    </p:spTree>
    <p:extLst>
      <p:ext uri="{BB962C8B-B14F-4D97-AF65-F5344CB8AC3E}">
        <p14:creationId xmlns:p14="http://schemas.microsoft.com/office/powerpoint/2010/main" val="10560828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79513-7D29-A0F6-0FB8-7CA7640471C9}"/>
              </a:ext>
            </a:extLst>
          </p:cNvPr>
          <p:cNvSpPr>
            <a:spLocks noGrp="1"/>
          </p:cNvSpPr>
          <p:nvPr>
            <p:ph type="title"/>
          </p:nvPr>
        </p:nvSpPr>
        <p:spPr>
          <a:xfrm>
            <a:off x="426997" y="3018408"/>
            <a:ext cx="8961120" cy="3247475"/>
          </a:xfrm>
        </p:spPr>
        <p:txBody>
          <a:bodyPr anchor="b">
            <a:normAutofit/>
          </a:bodyPr>
          <a:lstStyle/>
          <a:p>
            <a:r>
              <a:rPr lang="en-US"/>
              <a:t>Steward Responsibilities</a:t>
            </a:r>
          </a:p>
        </p:txBody>
      </p:sp>
    </p:spTree>
    <p:extLst>
      <p:ext uri="{BB962C8B-B14F-4D97-AF65-F5344CB8AC3E}">
        <p14:creationId xmlns:p14="http://schemas.microsoft.com/office/powerpoint/2010/main" val="32840840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5C279-14C5-E636-99B5-0DD73FC9D448}"/>
              </a:ext>
            </a:extLst>
          </p:cNvPr>
          <p:cNvSpPr>
            <a:spLocks noGrp="1"/>
          </p:cNvSpPr>
          <p:nvPr>
            <p:ph type="title"/>
          </p:nvPr>
        </p:nvSpPr>
        <p:spPr>
          <a:xfrm>
            <a:off x="4848555" y="512011"/>
            <a:ext cx="6792069" cy="1259920"/>
          </a:xfrm>
        </p:spPr>
        <p:txBody>
          <a:bodyPr anchor="b">
            <a:normAutofit/>
          </a:bodyPr>
          <a:lstStyle/>
          <a:p>
            <a:r>
              <a:rPr lang="en-US"/>
              <a:t>Primary Duties</a:t>
            </a:r>
          </a:p>
        </p:txBody>
      </p:sp>
      <p:pic>
        <p:nvPicPr>
          <p:cNvPr id="5" name="Content Placeholder 4" descr="Female Veterinarian and Assistant talking with Horse Owner about horse's teeth and oral care">
            <a:extLst>
              <a:ext uri="{FF2B5EF4-FFF2-40B4-BE49-F238E27FC236}">
                <a16:creationId xmlns:a16="http://schemas.microsoft.com/office/drawing/2014/main" id="{0390A475-6373-4338-BA4A-5B659DD1D064}"/>
              </a:ext>
            </a:extLst>
          </p:cNvPr>
          <p:cNvPicPr>
            <a:picLocks noGrp="1" noChangeAspect="1"/>
          </p:cNvPicPr>
          <p:nvPr>
            <p:ph type="pic" sz="quarter" idx="13"/>
          </p:nvPr>
        </p:nvPicPr>
        <p:blipFill>
          <a:blip r:embed="rId3"/>
          <a:srcRect l="42341" r="12866" b="1"/>
          <a:stretch>
            <a:fillRect/>
          </a:stretch>
        </p:blipFill>
        <p:spPr>
          <a:xfrm>
            <a:off x="533400" y="533399"/>
            <a:ext cx="3886200" cy="5791201"/>
          </a:xfrm>
          <a:prstGeom prst="rect">
            <a:avLst/>
          </a:prstGeom>
          <a:noFill/>
        </p:spPr>
      </p:pic>
      <p:sp>
        <p:nvSpPr>
          <p:cNvPr id="4" name="Content Placeholder 3">
            <a:extLst>
              <a:ext uri="{FF2B5EF4-FFF2-40B4-BE49-F238E27FC236}">
                <a16:creationId xmlns:a16="http://schemas.microsoft.com/office/drawing/2014/main" id="{DEBA6C50-8C20-44A2-9AD7-DAD93E6417D1}"/>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48555" y="2148840"/>
            <a:ext cx="6792069" cy="4162372"/>
          </a:xfrm>
        </p:spPr>
        <p:txBody>
          <a:bodyPr>
            <a:normAutofit/>
          </a:bodyPr>
          <a:lstStyle/>
          <a:p>
            <a:pPr marL="0" indent="0">
              <a:lnSpc>
                <a:spcPct val="110000"/>
              </a:lnSpc>
              <a:spcBef>
                <a:spcPts val="2500"/>
              </a:spcBef>
              <a:buFont typeface="Arial" panose="020B0604020202020204" pitchFamily="34" charset="0"/>
              <a:buNone/>
            </a:pPr>
            <a:r>
              <a:rPr lang="en-US" b="1"/>
              <a:t>Gear Inspection</a:t>
            </a:r>
          </a:p>
          <a:p>
            <a:pPr marL="0" lvl="1" indent="0">
              <a:lnSpc>
                <a:spcPct val="110000"/>
              </a:lnSpc>
              <a:buFont typeface="Arial" panose="020B0604020202020204" pitchFamily="34" charset="0"/>
              <a:buNone/>
            </a:pPr>
            <a:r>
              <a:t>Inspect tack and attire before, during, and after competition phases to ensure compliance and safety.</a:t>
            </a:r>
            <a:endParaRPr lang="en-US"/>
          </a:p>
          <a:p>
            <a:pPr marL="0" indent="0">
              <a:lnSpc>
                <a:spcPct val="110000"/>
              </a:lnSpc>
              <a:spcBef>
                <a:spcPts val="2500"/>
              </a:spcBef>
              <a:buFont typeface="Arial" panose="020B0604020202020204" pitchFamily="34" charset="0"/>
              <a:buNone/>
            </a:pPr>
            <a:r>
              <a:rPr lang="en-US" b="1"/>
              <a:t>Competitor Safety Monitoring</a:t>
            </a:r>
          </a:p>
          <a:p>
            <a:pPr marL="0" lvl="1" indent="0">
              <a:lnSpc>
                <a:spcPct val="110000"/>
              </a:lnSpc>
              <a:buFont typeface="Arial" panose="020B0604020202020204" pitchFamily="34" charset="0"/>
              <a:buNone/>
            </a:pPr>
            <a:r>
              <a:t>Monitor competitor numbers in warm-up areas to maintain a safe and controlled environment.</a:t>
            </a:r>
            <a:endParaRPr lang="en-US"/>
          </a:p>
          <a:p>
            <a:pPr marL="0" indent="0">
              <a:lnSpc>
                <a:spcPct val="110000"/>
              </a:lnSpc>
              <a:spcBef>
                <a:spcPts val="2500"/>
              </a:spcBef>
              <a:buFont typeface="Arial" panose="020B0604020202020204" pitchFamily="34" charset="0"/>
              <a:buNone/>
            </a:pPr>
            <a:r>
              <a:rPr lang="en-US" b="1"/>
              <a:t>Welfare Observation</a:t>
            </a:r>
          </a:p>
          <a:p>
            <a:pPr marL="0" lvl="1" indent="0">
              <a:lnSpc>
                <a:spcPct val="110000"/>
              </a:lnSpc>
              <a:buFont typeface="Arial" panose="020B0604020202020204" pitchFamily="34" charset="0"/>
              <a:buNone/>
            </a:pPr>
            <a:r>
              <a:t>Observe horses for blood, wounds, lameness, or other welfare issues and report concerns promptly.</a:t>
            </a:r>
            <a:endParaRPr lang="en-US"/>
          </a:p>
          <a:p>
            <a:pPr marL="0" indent="0">
              <a:lnSpc>
                <a:spcPct val="110000"/>
              </a:lnSpc>
              <a:spcBef>
                <a:spcPts val="2500"/>
              </a:spcBef>
              <a:buFont typeface="Arial" panose="020B0604020202020204" pitchFamily="34" charset="0"/>
              <a:buNone/>
            </a:pPr>
            <a:r>
              <a:rPr lang="en-US" b="1"/>
              <a:t>Rule Enforcement Communication</a:t>
            </a:r>
          </a:p>
          <a:p>
            <a:pPr marL="0" lvl="1" indent="0">
              <a:lnSpc>
                <a:spcPct val="110000"/>
              </a:lnSpc>
              <a:buFont typeface="Arial" panose="020B0604020202020204" pitchFamily="34" charset="0"/>
              <a:buNone/>
            </a:pPr>
            <a:r>
              <a:t>Report irregularities to Head Judge and communicate decisions only after official rulings to ensure fairness.</a:t>
            </a:r>
            <a:endParaRPr lang="en-US"/>
          </a:p>
        </p:txBody>
      </p:sp>
    </p:spTree>
    <p:extLst>
      <p:ext uri="{BB962C8B-B14F-4D97-AF65-F5344CB8AC3E}">
        <p14:creationId xmlns:p14="http://schemas.microsoft.com/office/powerpoint/2010/main" val="35143732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673CF-67B4-D724-4EAF-24CACE128C66}"/>
              </a:ext>
            </a:extLst>
          </p:cNvPr>
          <p:cNvSpPr>
            <a:spLocks noGrp="1"/>
          </p:cNvSpPr>
          <p:nvPr>
            <p:ph type="title"/>
          </p:nvPr>
        </p:nvSpPr>
        <p:spPr>
          <a:xfrm>
            <a:off x="4848555" y="512011"/>
            <a:ext cx="6792069" cy="1259920"/>
          </a:xfrm>
        </p:spPr>
        <p:txBody>
          <a:bodyPr anchor="b">
            <a:normAutofit/>
          </a:bodyPr>
          <a:lstStyle/>
          <a:p>
            <a:r>
              <a:rPr lang="en-US"/>
              <a:t>Welfare Monitoring</a:t>
            </a:r>
          </a:p>
        </p:txBody>
      </p:sp>
      <p:pic>
        <p:nvPicPr>
          <p:cNvPr id="5" name="Content Placeholder 4" descr="A dressage horse looking at the viewer curiously. Shallow DOF. Canon Eos 1D MarkIII. Please take a look at my other horse photos in my gallery!My other dressage photos:">
            <a:extLst>
              <a:ext uri="{FF2B5EF4-FFF2-40B4-BE49-F238E27FC236}">
                <a16:creationId xmlns:a16="http://schemas.microsoft.com/office/drawing/2014/main" id="{5C74927B-0BF2-4A99-A9C9-CA4D66082551}"/>
              </a:ext>
            </a:extLst>
          </p:cNvPr>
          <p:cNvPicPr>
            <a:picLocks noGrp="1" noChangeAspect="1"/>
          </p:cNvPicPr>
          <p:nvPr>
            <p:ph type="pic" sz="quarter" idx="13"/>
          </p:nvPr>
        </p:nvPicPr>
        <p:blipFill>
          <a:blip r:embed="rId3"/>
          <a:srcRect l="16467" r="36057" b="2"/>
          <a:stretch>
            <a:fillRect/>
          </a:stretch>
        </p:blipFill>
        <p:spPr>
          <a:xfrm>
            <a:off x="533400" y="533399"/>
            <a:ext cx="3886200" cy="5791201"/>
          </a:xfrm>
          <a:prstGeom prst="rect">
            <a:avLst/>
          </a:prstGeom>
          <a:noFill/>
        </p:spPr>
      </p:pic>
      <p:sp>
        <p:nvSpPr>
          <p:cNvPr id="4" name="Content Placeholder 3">
            <a:extLst>
              <a:ext uri="{FF2B5EF4-FFF2-40B4-BE49-F238E27FC236}">
                <a16:creationId xmlns:a16="http://schemas.microsoft.com/office/drawing/2014/main" id="{935F6DE6-3E86-843D-1430-8DC5D3FBE9A1}"/>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48555" y="2148840"/>
            <a:ext cx="6792069" cy="4162372"/>
          </a:xfrm>
        </p:spPr>
        <p:txBody>
          <a:bodyPr>
            <a:normAutofit/>
          </a:bodyPr>
          <a:lstStyle/>
          <a:p>
            <a:pPr marL="0" indent="0">
              <a:lnSpc>
                <a:spcPct val="110000"/>
              </a:lnSpc>
              <a:spcBef>
                <a:spcPts val="2500"/>
              </a:spcBef>
              <a:buFont typeface="Arial" panose="020B0604020202020204" pitchFamily="34" charset="0"/>
              <a:buNone/>
            </a:pPr>
            <a:r>
              <a:rPr lang="en-US" b="1"/>
              <a:t>Steward Responsibility</a:t>
            </a:r>
          </a:p>
          <a:p>
            <a:pPr marL="0" lvl="1" indent="0">
              <a:lnSpc>
                <a:spcPct val="110000"/>
              </a:lnSpc>
              <a:buFont typeface="Arial" panose="020B0604020202020204" pitchFamily="34" charset="0"/>
              <a:buNone/>
            </a:pPr>
            <a:r>
              <a:t>Stewards ensure horses are well cared for and free from obvious injury during competitions.</a:t>
            </a:r>
            <a:endParaRPr lang="en-US"/>
          </a:p>
          <a:p>
            <a:pPr marL="0" indent="0">
              <a:lnSpc>
                <a:spcPct val="110000"/>
              </a:lnSpc>
              <a:spcBef>
                <a:spcPts val="2500"/>
              </a:spcBef>
              <a:buFont typeface="Arial" panose="020B0604020202020204" pitchFamily="34" charset="0"/>
              <a:buNone/>
            </a:pPr>
            <a:r>
              <a:rPr lang="en-US" b="1"/>
              <a:t>Identifying Welfare Concerns</a:t>
            </a:r>
          </a:p>
          <a:p>
            <a:pPr marL="0" lvl="1" indent="0">
              <a:lnSpc>
                <a:spcPct val="110000"/>
              </a:lnSpc>
              <a:buFont typeface="Arial" panose="020B0604020202020204" pitchFamily="34" charset="0"/>
              <a:buNone/>
            </a:pPr>
            <a:r>
              <a:t>Welfare concerns include poor conditioning, inappropriate tack, rider/horse weight imbalance, or excessive performance demands.</a:t>
            </a:r>
            <a:endParaRPr lang="en-US"/>
          </a:p>
          <a:p>
            <a:pPr marL="0" indent="0">
              <a:lnSpc>
                <a:spcPct val="110000"/>
              </a:lnSpc>
              <a:spcBef>
                <a:spcPts val="2500"/>
              </a:spcBef>
              <a:buFont typeface="Arial" panose="020B0604020202020204" pitchFamily="34" charset="0"/>
              <a:buNone/>
            </a:pPr>
            <a:r>
              <a:rPr lang="en-US" b="1"/>
              <a:t>Reporting and Prevention</a:t>
            </a:r>
          </a:p>
          <a:p>
            <a:pPr marL="0" lvl="1" indent="0">
              <a:lnSpc>
                <a:spcPct val="110000"/>
              </a:lnSpc>
              <a:buFont typeface="Arial" panose="020B0604020202020204" pitchFamily="34" charset="0"/>
              <a:buNone/>
            </a:pPr>
            <a:r>
              <a:t>Stewards report issues promptly to promote ethical treatment and prevent harm to horses in competition.</a:t>
            </a:r>
            <a:endParaRPr lang="en-US"/>
          </a:p>
          <a:p>
            <a:pPr marL="0" indent="0">
              <a:lnSpc>
                <a:spcPct val="110000"/>
              </a:lnSpc>
              <a:spcBef>
                <a:spcPts val="2500"/>
              </a:spcBef>
              <a:buFont typeface="Arial" panose="020B0604020202020204" pitchFamily="34" charset="0"/>
              <a:buNone/>
            </a:pPr>
            <a:r>
              <a:rPr lang="en-US" b="1"/>
              <a:t>Maintaining Ethical Standards</a:t>
            </a:r>
          </a:p>
          <a:p>
            <a:pPr marL="0" lvl="1" indent="0">
              <a:lnSpc>
                <a:spcPct val="110000"/>
              </a:lnSpc>
              <a:buFont typeface="Arial" panose="020B0604020202020204" pitchFamily="34" charset="0"/>
              <a:buNone/>
            </a:pPr>
            <a:r>
              <a:t>Observations by stewards help maintain high welfare standards and ensure humane equitation principles.</a:t>
            </a:r>
            <a:endParaRPr lang="en-US"/>
          </a:p>
        </p:txBody>
      </p:sp>
    </p:spTree>
    <p:extLst>
      <p:ext uri="{BB962C8B-B14F-4D97-AF65-F5344CB8AC3E}">
        <p14:creationId xmlns:p14="http://schemas.microsoft.com/office/powerpoint/2010/main" val="24741972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2EA17-1B9F-19C1-B353-8C4737294B06}"/>
              </a:ext>
            </a:extLst>
          </p:cNvPr>
          <p:cNvSpPr>
            <a:spLocks noGrp="1"/>
          </p:cNvSpPr>
          <p:nvPr>
            <p:ph type="title"/>
          </p:nvPr>
        </p:nvSpPr>
        <p:spPr>
          <a:xfrm>
            <a:off x="426997" y="3018408"/>
            <a:ext cx="8961120" cy="3247475"/>
          </a:xfrm>
        </p:spPr>
        <p:txBody>
          <a:bodyPr anchor="b">
            <a:normAutofit/>
          </a:bodyPr>
          <a:lstStyle/>
          <a:p>
            <a:r>
              <a:rPr lang="en-US"/>
              <a:t>Tack and Attire Inspection</a:t>
            </a:r>
          </a:p>
        </p:txBody>
      </p:sp>
    </p:spTree>
    <p:extLst>
      <p:ext uri="{BB962C8B-B14F-4D97-AF65-F5344CB8AC3E}">
        <p14:creationId xmlns:p14="http://schemas.microsoft.com/office/powerpoint/2010/main" val="3176854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D39BE-143C-1FBD-C5F9-2F18032BB0DE}"/>
              </a:ext>
            </a:extLst>
          </p:cNvPr>
          <p:cNvSpPr>
            <a:spLocks noGrp="1"/>
          </p:cNvSpPr>
          <p:nvPr>
            <p:ph type="title"/>
          </p:nvPr>
        </p:nvSpPr>
        <p:spPr>
          <a:xfrm>
            <a:off x="4848555" y="512011"/>
            <a:ext cx="6792069" cy="1259920"/>
          </a:xfrm>
        </p:spPr>
        <p:txBody>
          <a:bodyPr anchor="b">
            <a:normAutofit/>
          </a:bodyPr>
          <a:lstStyle/>
          <a:p>
            <a:r>
              <a:rPr lang="en-US"/>
              <a:t>General Principles</a:t>
            </a:r>
          </a:p>
        </p:txBody>
      </p:sp>
      <p:pic>
        <p:nvPicPr>
          <p:cNvPr id="5" name="Content Placeholder 4" descr="Utah Quarter Horse for Cowboys and Cowgirls Western Outdoors and Rodeo Stampede Roundup Riding Horses Herding Livestock iStock Photoshoot Quarter Horse Roping, Riding, Saddle Bronc, Bareback, Bull Riding, Goat Tying, Steer Roping, Team Roping, Branding, Herding, Horse roundup Red Angus, Black Angus and Longhorn Beef Cattle bulls cows and calves in Eastern Utah high altitude livestock herds in the Rocky Mountains (photos professionally retouched - Lightroom / Photoshop - original size 8688 x 5792 canon 5DS Full Frame Downsampled as needed for clarity)">
            <a:extLst>
              <a:ext uri="{FF2B5EF4-FFF2-40B4-BE49-F238E27FC236}">
                <a16:creationId xmlns:a16="http://schemas.microsoft.com/office/drawing/2014/main" id="{F614473A-AE6F-4EC0-AB40-535D2B6A48AC}"/>
              </a:ext>
            </a:extLst>
          </p:cNvPr>
          <p:cNvPicPr>
            <a:picLocks noGrp="1" noChangeAspect="1"/>
          </p:cNvPicPr>
          <p:nvPr>
            <p:ph type="pic" sz="quarter" idx="13"/>
          </p:nvPr>
        </p:nvPicPr>
        <p:blipFill>
          <a:blip r:embed="rId3"/>
          <a:srcRect l="22194" r="33014" b="1"/>
          <a:stretch>
            <a:fillRect/>
          </a:stretch>
        </p:blipFill>
        <p:spPr>
          <a:xfrm>
            <a:off x="533400" y="533399"/>
            <a:ext cx="3886200" cy="5791201"/>
          </a:xfrm>
          <a:prstGeom prst="rect">
            <a:avLst/>
          </a:prstGeom>
          <a:noFill/>
        </p:spPr>
      </p:pic>
      <p:sp>
        <p:nvSpPr>
          <p:cNvPr id="4" name="Content Placeholder 3">
            <a:extLst>
              <a:ext uri="{FF2B5EF4-FFF2-40B4-BE49-F238E27FC236}">
                <a16:creationId xmlns:a16="http://schemas.microsoft.com/office/drawing/2014/main" id="{62E2B9A8-965E-3025-A499-55A7A2D9546C}"/>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48555" y="2148840"/>
            <a:ext cx="6792069" cy="4162372"/>
          </a:xfrm>
        </p:spPr>
        <p:txBody>
          <a:bodyPr>
            <a:normAutofit/>
          </a:bodyPr>
          <a:lstStyle/>
          <a:p>
            <a:pPr marL="0" indent="0">
              <a:lnSpc>
                <a:spcPct val="110000"/>
              </a:lnSpc>
              <a:spcBef>
                <a:spcPts val="2500"/>
              </a:spcBef>
              <a:buFont typeface="Arial" panose="020B0604020202020204" pitchFamily="34" charset="0"/>
              <a:buNone/>
            </a:pPr>
            <a:r>
              <a:rPr lang="en-US" b="1"/>
              <a:t>Mandatory Tack Requirements</a:t>
            </a:r>
          </a:p>
          <a:p>
            <a:pPr marL="0" lvl="1" indent="0">
              <a:lnSpc>
                <a:spcPct val="110000"/>
              </a:lnSpc>
              <a:buFont typeface="Arial" panose="020B0604020202020204" pitchFamily="34" charset="0"/>
              <a:buNone/>
            </a:pPr>
            <a:r>
              <a:t>Competitors must use a saddle with stirrups and a bridle with reins securely attached to ensure safety.</a:t>
            </a:r>
            <a:endParaRPr lang="en-US"/>
          </a:p>
          <a:p>
            <a:pPr marL="0" indent="0">
              <a:lnSpc>
                <a:spcPct val="110000"/>
              </a:lnSpc>
              <a:spcBef>
                <a:spcPts val="2500"/>
              </a:spcBef>
              <a:buFont typeface="Arial" panose="020B0604020202020204" pitchFamily="34" charset="0"/>
              <a:buNone/>
            </a:pPr>
            <a:r>
              <a:rPr lang="en-US" b="1"/>
              <a:t>Tack and Attire Consistency</a:t>
            </a:r>
          </a:p>
          <a:p>
            <a:pPr marL="0" lvl="1" indent="0">
              <a:lnSpc>
                <a:spcPct val="110000"/>
              </a:lnSpc>
              <a:buFont typeface="Arial" panose="020B0604020202020204" pitchFamily="34" charset="0"/>
              <a:buNone/>
            </a:pPr>
            <a:r>
              <a:t>Consistency in tack and attire across all phases is preferred, allowing phase-specific changes that maintain style.</a:t>
            </a:r>
            <a:endParaRPr lang="en-US"/>
          </a:p>
          <a:p>
            <a:pPr marL="0" indent="0">
              <a:lnSpc>
                <a:spcPct val="110000"/>
              </a:lnSpc>
              <a:spcBef>
                <a:spcPts val="2500"/>
              </a:spcBef>
              <a:buFont typeface="Arial" panose="020B0604020202020204" pitchFamily="34" charset="0"/>
              <a:buNone/>
            </a:pPr>
            <a:r>
              <a:rPr lang="en-US" b="1"/>
              <a:t>Identification of Stallions</a:t>
            </a:r>
          </a:p>
          <a:p>
            <a:pPr marL="0" lvl="1" indent="0">
              <a:lnSpc>
                <a:spcPct val="110000"/>
              </a:lnSpc>
              <a:buFont typeface="Arial" panose="020B0604020202020204" pitchFamily="34" charset="0"/>
              <a:buNone/>
            </a:pPr>
            <a:r>
              <a:t>Stallions must be identified with red stallion tags on both sides of the bridle for clear recognition.</a:t>
            </a:r>
            <a:endParaRPr lang="en-US"/>
          </a:p>
          <a:p>
            <a:pPr marL="0" indent="0">
              <a:lnSpc>
                <a:spcPct val="110000"/>
              </a:lnSpc>
              <a:spcBef>
                <a:spcPts val="2500"/>
              </a:spcBef>
              <a:buFont typeface="Arial" panose="020B0604020202020204" pitchFamily="34" charset="0"/>
              <a:buNone/>
            </a:pPr>
            <a:r>
              <a:rPr lang="en-US" b="1"/>
              <a:t>Role of Stewards</a:t>
            </a:r>
          </a:p>
          <a:p>
            <a:pPr marL="0" lvl="1" indent="0">
              <a:lnSpc>
                <a:spcPct val="110000"/>
              </a:lnSpc>
              <a:buFont typeface="Arial" panose="020B0604020202020204" pitchFamily="34" charset="0"/>
              <a:buNone/>
            </a:pPr>
            <a:r>
              <a:t>Stewards must know these guidelines to inspect effectively, ensuring fairness and safety in competitions.</a:t>
            </a:r>
            <a:endParaRPr lang="en-US"/>
          </a:p>
        </p:txBody>
      </p:sp>
    </p:spTree>
    <p:extLst>
      <p:ext uri="{BB962C8B-B14F-4D97-AF65-F5344CB8AC3E}">
        <p14:creationId xmlns:p14="http://schemas.microsoft.com/office/powerpoint/2010/main" val="30731940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DEC44-F2FC-4F32-6F0D-03AD607F8D44}"/>
              </a:ext>
            </a:extLst>
          </p:cNvPr>
          <p:cNvSpPr>
            <a:spLocks noGrp="1"/>
          </p:cNvSpPr>
          <p:nvPr>
            <p:ph type="title"/>
          </p:nvPr>
        </p:nvSpPr>
        <p:spPr>
          <a:xfrm>
            <a:off x="4848555" y="512011"/>
            <a:ext cx="6792069" cy="1259920"/>
          </a:xfrm>
        </p:spPr>
        <p:txBody>
          <a:bodyPr anchor="b">
            <a:normAutofit/>
          </a:bodyPr>
          <a:lstStyle/>
          <a:p>
            <a:r>
              <a:rPr lang="en-US"/>
              <a:t>Tack Regulations</a:t>
            </a:r>
          </a:p>
        </p:txBody>
      </p:sp>
      <p:pic>
        <p:nvPicPr>
          <p:cNvPr id="5" name="Content Placeholder 4" descr="Horseshoes on the rural market">
            <a:extLst>
              <a:ext uri="{FF2B5EF4-FFF2-40B4-BE49-F238E27FC236}">
                <a16:creationId xmlns:a16="http://schemas.microsoft.com/office/drawing/2014/main" id="{24DAEE33-51DA-4CD6-B836-6081696B75C5}"/>
              </a:ext>
            </a:extLst>
          </p:cNvPr>
          <p:cNvPicPr>
            <a:picLocks noGrp="1" noChangeAspect="1"/>
          </p:cNvPicPr>
          <p:nvPr>
            <p:ph type="pic" sz="quarter" idx="13"/>
          </p:nvPr>
        </p:nvPicPr>
        <p:blipFill>
          <a:blip r:embed="rId3"/>
          <a:srcRect l="26701" r="28506" b="1"/>
          <a:stretch>
            <a:fillRect/>
          </a:stretch>
        </p:blipFill>
        <p:spPr>
          <a:xfrm>
            <a:off x="533400" y="533399"/>
            <a:ext cx="3886200" cy="5791201"/>
          </a:xfrm>
          <a:prstGeom prst="rect">
            <a:avLst/>
          </a:prstGeom>
          <a:noFill/>
        </p:spPr>
      </p:pic>
      <p:sp>
        <p:nvSpPr>
          <p:cNvPr id="4" name="Content Placeholder 3">
            <a:extLst>
              <a:ext uri="{FF2B5EF4-FFF2-40B4-BE49-F238E27FC236}">
                <a16:creationId xmlns:a16="http://schemas.microsoft.com/office/drawing/2014/main" id="{C02605E1-D83B-8A0D-D2FE-822144EACA8B}"/>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48555" y="2148840"/>
            <a:ext cx="6792069" cy="4162372"/>
          </a:xfrm>
        </p:spPr>
        <p:txBody>
          <a:bodyPr>
            <a:normAutofit/>
          </a:bodyPr>
          <a:lstStyle/>
          <a:p>
            <a:pPr marL="0" indent="0">
              <a:lnSpc>
                <a:spcPct val="110000"/>
              </a:lnSpc>
              <a:spcBef>
                <a:spcPts val="2500"/>
              </a:spcBef>
              <a:buFont typeface="Arial" panose="020B0604020202020204" pitchFamily="34" charset="0"/>
              <a:buNone/>
            </a:pPr>
            <a:r>
              <a:rPr lang="en-US" sz="1300" b="1"/>
              <a:t>Permitted Bits and Accessories</a:t>
            </a:r>
          </a:p>
          <a:p>
            <a:pPr marL="0" lvl="1" indent="0">
              <a:lnSpc>
                <a:spcPct val="110000"/>
              </a:lnSpc>
              <a:buFont typeface="Arial" panose="020B0604020202020204" pitchFamily="34" charset="0"/>
              <a:buNone/>
            </a:pPr>
            <a:r>
              <a:rPr lang="en-US" sz="1300"/>
              <a:t>Allowed bits include rubber, nylon, synthetic, mixed metal, snaffles, Pelhams, Kimblewicks, and double bridles from Novice level. Bit guards and snaffle chin straps are permitted when meeting width requirements.</a:t>
            </a:r>
          </a:p>
          <a:p>
            <a:pPr marL="0" indent="0">
              <a:lnSpc>
                <a:spcPct val="110000"/>
              </a:lnSpc>
              <a:spcBef>
                <a:spcPts val="2500"/>
              </a:spcBef>
              <a:buFont typeface="Arial" panose="020B0604020202020204" pitchFamily="34" charset="0"/>
              <a:buNone/>
            </a:pPr>
            <a:r>
              <a:rPr lang="en-US" sz="1300" b="1"/>
              <a:t>Prohibited Bits</a:t>
            </a:r>
          </a:p>
          <a:p>
            <a:pPr marL="0" lvl="1" indent="0">
              <a:lnSpc>
                <a:spcPct val="110000"/>
              </a:lnSpc>
              <a:buFont typeface="Arial" panose="020B0604020202020204" pitchFamily="34" charset="0"/>
              <a:buNone/>
            </a:pPr>
            <a:r>
              <a:rPr lang="en-US" sz="1300"/>
              <a:t>Mechanical hackamores, gag bits, twisted or wire bits, elevator bits, and other inhumane bits are not allowed to ensure horse welfare.</a:t>
            </a:r>
          </a:p>
          <a:p>
            <a:pPr marL="0" indent="0">
              <a:lnSpc>
                <a:spcPct val="110000"/>
              </a:lnSpc>
              <a:spcBef>
                <a:spcPts val="2500"/>
              </a:spcBef>
              <a:buFont typeface="Arial" panose="020B0604020202020204" pitchFamily="34" charset="0"/>
              <a:buNone/>
            </a:pPr>
            <a:r>
              <a:rPr lang="en-US" sz="1300" b="1"/>
              <a:t>Bridles and Nosebands</a:t>
            </a:r>
          </a:p>
          <a:p>
            <a:pPr marL="0" lvl="1" indent="0">
              <a:lnSpc>
                <a:spcPct val="110000"/>
              </a:lnSpc>
              <a:buFont typeface="Arial" panose="020B0604020202020204" pitchFamily="34" charset="0"/>
              <a:buNone/>
            </a:pPr>
            <a:r>
              <a:rPr lang="en-US" sz="1300"/>
              <a:t>Bitless bridles without self-tightening mechanisms are allowed. Nosebands are optional but must allow two vertical fingers or pass the WENZ gauge test.</a:t>
            </a:r>
          </a:p>
          <a:p>
            <a:pPr marL="0" indent="0">
              <a:lnSpc>
                <a:spcPct val="110000"/>
              </a:lnSpc>
              <a:spcBef>
                <a:spcPts val="2500"/>
              </a:spcBef>
              <a:buFont typeface="Arial" panose="020B0604020202020204" pitchFamily="34" charset="0"/>
              <a:buNone/>
            </a:pPr>
            <a:r>
              <a:rPr lang="en-US" sz="1300" b="1"/>
              <a:t>Saddle Types and Attire</a:t>
            </a:r>
          </a:p>
          <a:p>
            <a:pPr marL="0" lvl="1" indent="0">
              <a:lnSpc>
                <a:spcPct val="110000"/>
              </a:lnSpc>
              <a:buFont typeface="Arial" panose="020B0604020202020204" pitchFamily="34" charset="0"/>
              <a:buNone/>
            </a:pPr>
            <a:r>
              <a:rPr lang="en-US" sz="1300"/>
              <a:t>Saddles must suit the rider's attire and style, including Dressage, General Purpose, Jumping, Stock, Western, and Side-Saddle types.</a:t>
            </a:r>
          </a:p>
        </p:txBody>
      </p:sp>
    </p:spTree>
    <p:extLst>
      <p:ext uri="{BB962C8B-B14F-4D97-AF65-F5344CB8AC3E}">
        <p14:creationId xmlns:p14="http://schemas.microsoft.com/office/powerpoint/2010/main" val="32404108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A22C1-AADE-B9F7-B000-2F48CB81EB8F}"/>
              </a:ext>
            </a:extLst>
          </p:cNvPr>
          <p:cNvSpPr>
            <a:spLocks noGrp="1"/>
          </p:cNvSpPr>
          <p:nvPr>
            <p:ph type="title"/>
          </p:nvPr>
        </p:nvSpPr>
        <p:spPr>
          <a:xfrm>
            <a:off x="4848555" y="512011"/>
            <a:ext cx="6792069" cy="1259920"/>
          </a:xfrm>
        </p:spPr>
        <p:txBody>
          <a:bodyPr anchor="b">
            <a:normAutofit/>
          </a:bodyPr>
          <a:lstStyle/>
          <a:p>
            <a:r>
              <a:rPr lang="en-US"/>
              <a:t>Rider Aids and Accessories</a:t>
            </a:r>
          </a:p>
        </p:txBody>
      </p:sp>
      <p:pic>
        <p:nvPicPr>
          <p:cNvPr id="5" name="Content Placeholder 4" descr="Equestrian equipment in a field">
            <a:extLst>
              <a:ext uri="{FF2B5EF4-FFF2-40B4-BE49-F238E27FC236}">
                <a16:creationId xmlns:a16="http://schemas.microsoft.com/office/drawing/2014/main" id="{FDF281BB-28D7-4BB3-81BB-2108FD7F04D5}"/>
              </a:ext>
            </a:extLst>
          </p:cNvPr>
          <p:cNvPicPr>
            <a:picLocks noGrp="1" noChangeAspect="1"/>
          </p:cNvPicPr>
          <p:nvPr>
            <p:ph type="pic" sz="quarter" idx="13"/>
          </p:nvPr>
        </p:nvPicPr>
        <p:blipFill>
          <a:blip r:embed="rId3"/>
          <a:srcRect l="15380" r="39660"/>
          <a:stretch>
            <a:fillRect/>
          </a:stretch>
        </p:blipFill>
        <p:spPr>
          <a:xfrm>
            <a:off x="533400" y="533399"/>
            <a:ext cx="3886200" cy="5791201"/>
          </a:xfrm>
          <a:prstGeom prst="rect">
            <a:avLst/>
          </a:prstGeom>
          <a:noFill/>
        </p:spPr>
      </p:pic>
      <p:sp>
        <p:nvSpPr>
          <p:cNvPr id="4" name="Content Placeholder 3">
            <a:extLst>
              <a:ext uri="{FF2B5EF4-FFF2-40B4-BE49-F238E27FC236}">
                <a16:creationId xmlns:a16="http://schemas.microsoft.com/office/drawing/2014/main" id="{C5FB951B-3136-2DD9-4FAE-5B07C1766634}"/>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48555" y="2148840"/>
            <a:ext cx="6792069" cy="4162372"/>
          </a:xfrm>
        </p:spPr>
        <p:txBody>
          <a:bodyPr>
            <a:normAutofit/>
          </a:bodyPr>
          <a:lstStyle/>
          <a:p>
            <a:pPr marL="0" indent="0">
              <a:lnSpc>
                <a:spcPct val="110000"/>
              </a:lnSpc>
              <a:spcBef>
                <a:spcPts val="2500"/>
              </a:spcBef>
              <a:buFont typeface="Arial" panose="020B0604020202020204" pitchFamily="34" charset="0"/>
              <a:buNone/>
            </a:pPr>
            <a:r>
              <a:rPr lang="en-US" b="1"/>
              <a:t>Spurs and Age Restrictions</a:t>
            </a:r>
          </a:p>
          <a:p>
            <a:pPr marL="0" lvl="1" indent="0">
              <a:lnSpc>
                <a:spcPct val="110000"/>
              </a:lnSpc>
              <a:buFont typeface="Arial" panose="020B0604020202020204" pitchFamily="34" charset="0"/>
              <a:buNone/>
            </a:pPr>
            <a:r>
              <a:t>Spurs must have rounded edges and are prohibited for riders under 12 years old to ensure safety.</a:t>
            </a:r>
            <a:endParaRPr lang="en-US"/>
          </a:p>
          <a:p>
            <a:pPr marL="0" indent="0">
              <a:lnSpc>
                <a:spcPct val="110000"/>
              </a:lnSpc>
              <a:spcBef>
                <a:spcPts val="2500"/>
              </a:spcBef>
              <a:buFont typeface="Arial" panose="020B0604020202020204" pitchFamily="34" charset="0"/>
              <a:buNone/>
            </a:pPr>
            <a:r>
              <a:rPr lang="en-US" b="1"/>
              <a:t>Whip Usage Rules</a:t>
            </a:r>
          </a:p>
          <a:p>
            <a:pPr marL="0" lvl="1" indent="0">
              <a:lnSpc>
                <a:spcPct val="110000"/>
              </a:lnSpc>
              <a:buFont typeface="Arial" panose="020B0604020202020204" pitchFamily="34" charset="0"/>
              <a:buNone/>
            </a:pPr>
            <a:r>
              <a:t>Whips allowed up to 1.2 meters for horses and 1 meter for ponies, used only in rein hand during obstacles.</a:t>
            </a:r>
            <a:endParaRPr lang="en-US"/>
          </a:p>
          <a:p>
            <a:pPr marL="0" indent="0">
              <a:lnSpc>
                <a:spcPct val="110000"/>
              </a:lnSpc>
              <a:spcBef>
                <a:spcPts val="2500"/>
              </a:spcBef>
              <a:buFont typeface="Arial" panose="020B0604020202020204" pitchFamily="34" charset="0"/>
              <a:buNone/>
            </a:pPr>
            <a:r>
              <a:rPr lang="en-US" b="1"/>
              <a:t>Protective Boots and Bandages</a:t>
            </a:r>
          </a:p>
          <a:p>
            <a:pPr marL="0" lvl="1" indent="0">
              <a:lnSpc>
                <a:spcPct val="110000"/>
              </a:lnSpc>
              <a:buFont typeface="Arial" panose="020B0604020202020204" pitchFamily="34" charset="0"/>
              <a:buNone/>
            </a:pPr>
            <a:r>
              <a:t>Boots and leg protection allowed only in obstacle phases; bandages prohibited in all phases and warm-up.</a:t>
            </a:r>
            <a:endParaRPr lang="en-US"/>
          </a:p>
          <a:p>
            <a:pPr marL="0" indent="0">
              <a:lnSpc>
                <a:spcPct val="110000"/>
              </a:lnSpc>
              <a:spcBef>
                <a:spcPts val="2500"/>
              </a:spcBef>
              <a:buFont typeface="Arial" panose="020B0604020202020204" pitchFamily="34" charset="0"/>
              <a:buNone/>
            </a:pPr>
            <a:r>
              <a:rPr lang="en-US" b="1"/>
              <a:t>Additional Allowed Equipment</a:t>
            </a:r>
          </a:p>
          <a:p>
            <a:pPr marL="0" lvl="1" indent="0">
              <a:lnSpc>
                <a:spcPct val="110000"/>
              </a:lnSpc>
              <a:buFont typeface="Arial" panose="020B0604020202020204" pitchFamily="34" charset="0"/>
              <a:buNone/>
            </a:pPr>
            <a:r>
              <a:t>Neck straps, monkey grips, breastplates, cruppers, nose nets, and fly hoods allowed if discreet and not covering eyes.</a:t>
            </a:r>
            <a:endParaRPr lang="en-US"/>
          </a:p>
        </p:txBody>
      </p:sp>
    </p:spTree>
    <p:extLst>
      <p:ext uri="{BB962C8B-B14F-4D97-AF65-F5344CB8AC3E}">
        <p14:creationId xmlns:p14="http://schemas.microsoft.com/office/powerpoint/2010/main" val="30198752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97277-598B-7227-902E-EC7395D91A01}"/>
              </a:ext>
            </a:extLst>
          </p:cNvPr>
          <p:cNvSpPr>
            <a:spLocks noGrp="1"/>
          </p:cNvSpPr>
          <p:nvPr>
            <p:ph type="title"/>
          </p:nvPr>
        </p:nvSpPr>
        <p:spPr>
          <a:xfrm>
            <a:off x="8029814" y="512011"/>
            <a:ext cx="3628786" cy="1259920"/>
          </a:xfrm>
        </p:spPr>
        <p:txBody>
          <a:bodyPr anchor="b">
            <a:normAutofit/>
          </a:bodyPr>
          <a:lstStyle/>
          <a:p>
            <a:r>
              <a:rPr lang="en-US"/>
              <a:t>Prohibited Equipment</a:t>
            </a:r>
          </a:p>
        </p:txBody>
      </p:sp>
      <p:pic>
        <p:nvPicPr>
          <p:cNvPr id="5" name="Content Placeholder 4" descr="Many reins hung up on the stable in equestrian club">
            <a:extLst>
              <a:ext uri="{FF2B5EF4-FFF2-40B4-BE49-F238E27FC236}">
                <a16:creationId xmlns:a16="http://schemas.microsoft.com/office/drawing/2014/main" id="{50690C82-511B-49C1-990A-97B14ED5C235}"/>
              </a:ext>
            </a:extLst>
          </p:cNvPr>
          <p:cNvPicPr>
            <a:picLocks noGrp="1" noChangeAspect="1"/>
          </p:cNvPicPr>
          <p:nvPr>
            <p:ph type="pic" sz="quarter" idx="13"/>
          </p:nvPr>
        </p:nvPicPr>
        <p:blipFill>
          <a:blip r:embed="rId3"/>
          <a:srcRect l="8000" r="10319" b="1"/>
          <a:stretch>
            <a:fillRect/>
          </a:stretch>
        </p:blipFill>
        <p:spPr>
          <a:xfrm>
            <a:off x="533400" y="533399"/>
            <a:ext cx="7086600" cy="5791199"/>
          </a:xfrm>
          <a:prstGeom prst="rect">
            <a:avLst/>
          </a:prstGeom>
          <a:noFill/>
        </p:spPr>
      </p:pic>
      <p:sp>
        <p:nvSpPr>
          <p:cNvPr id="4" name="Content Placeholder 3">
            <a:extLst>
              <a:ext uri="{FF2B5EF4-FFF2-40B4-BE49-F238E27FC236}">
                <a16:creationId xmlns:a16="http://schemas.microsoft.com/office/drawing/2014/main" id="{FAB9DC69-0EDF-9DCA-8562-38AA3CCEF83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043065" y="2170611"/>
            <a:ext cx="3628786" cy="4162372"/>
          </a:xfrm>
        </p:spPr>
        <p:txBody>
          <a:bodyPr vert="horz" lIns="91440" tIns="45720" rIns="91440" bIns="45720" rtlCol="0" anchor="t">
            <a:normAutofit/>
          </a:bodyPr>
          <a:lstStyle/>
          <a:p>
            <a:pPr marL="0" indent="0">
              <a:spcBef>
                <a:spcPts val="2500"/>
              </a:spcBef>
              <a:buFont typeface="Arial" panose="020B0604020202020204" pitchFamily="34" charset="0"/>
              <a:buNone/>
            </a:pPr>
            <a:r>
              <a:rPr lang="en-US" b="1" dirty="0"/>
              <a:t>Reason for Prohibition</a:t>
            </a:r>
            <a:endParaRPr lang="en-US" dirty="0"/>
          </a:p>
          <a:p>
            <a:pPr marL="0" lvl="1" indent="0">
              <a:buFont typeface="Arial" panose="020B0604020202020204" pitchFamily="34" charset="0"/>
              <a:buNone/>
            </a:pPr>
            <a:r>
              <a:rPr dirty="0"/>
              <a:t>These items are unsafe or inhumane, risking horse welfare and competition integrity.</a:t>
            </a:r>
            <a:endParaRPr lang="en-US" dirty="0"/>
          </a:p>
          <a:p>
            <a:pPr marL="0" indent="0">
              <a:spcBef>
                <a:spcPts val="2500"/>
              </a:spcBef>
              <a:buFont typeface="Arial" panose="020B0604020202020204" pitchFamily="34" charset="0"/>
              <a:buNone/>
            </a:pPr>
            <a:r>
              <a:rPr lang="en-US" b="1" dirty="0"/>
              <a:t>Role of Stewards</a:t>
            </a:r>
          </a:p>
          <a:p>
            <a:pPr marL="0" lvl="1"/>
            <a:r>
              <a:rPr dirty="0"/>
              <a:t>Stewards must remain vigilant to identify and report prohibited equipment use during competitions.</a:t>
            </a:r>
            <a:r>
              <a:rPr lang="en-US" dirty="0"/>
              <a:t> If in doubt discuss this with the Judge at an appropriate time.</a:t>
            </a:r>
          </a:p>
          <a:p>
            <a:pPr marL="0">
              <a:spcBef>
                <a:spcPts val="2500"/>
              </a:spcBef>
            </a:pPr>
            <a:r>
              <a:rPr lang="en-US" b="1" dirty="0"/>
              <a:t>List of Prohibited Equipment</a:t>
            </a:r>
            <a:endParaRPr lang="en-US" dirty="0"/>
          </a:p>
          <a:p>
            <a:pPr marL="0" lvl="1"/>
            <a:r>
              <a:rPr lang="en-US" dirty="0"/>
              <a:t>Many items like halters, tie downs, </a:t>
            </a:r>
            <a:r>
              <a:rPr lang="en-US" dirty="0" err="1"/>
              <a:t>tongueties</a:t>
            </a:r>
            <a:r>
              <a:rPr lang="en-US" dirty="0"/>
              <a:t>, and studded nosebands are banned </a:t>
            </a:r>
            <a:r>
              <a:rPr lang="en-US" dirty="0" err="1"/>
              <a:t>forsafety</a:t>
            </a:r>
            <a:r>
              <a:rPr lang="en-US" dirty="0"/>
              <a:t> and fairness.</a:t>
            </a:r>
          </a:p>
        </p:txBody>
      </p:sp>
    </p:spTree>
    <p:extLst>
      <p:ext uri="{BB962C8B-B14F-4D97-AF65-F5344CB8AC3E}">
        <p14:creationId xmlns:p14="http://schemas.microsoft.com/office/powerpoint/2010/main" val="12647066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D9E7-06FE-3A28-9FC8-7EEFA3014C67}"/>
              </a:ext>
            </a:extLst>
          </p:cNvPr>
          <p:cNvSpPr>
            <a:spLocks noGrp="1"/>
          </p:cNvSpPr>
          <p:nvPr>
            <p:ph type="title"/>
          </p:nvPr>
        </p:nvSpPr>
        <p:spPr>
          <a:xfrm>
            <a:off x="449836" y="694943"/>
            <a:ext cx="3915473" cy="1325880"/>
          </a:xfrm>
        </p:spPr>
        <p:txBody>
          <a:bodyPr anchor="t">
            <a:normAutofit/>
          </a:bodyPr>
          <a:lstStyle/>
          <a:p>
            <a:r>
              <a:rPr lang="en-US" dirty="0"/>
              <a:t>Prohibited Equipment</a:t>
            </a:r>
          </a:p>
        </p:txBody>
      </p:sp>
      <p:sp>
        <p:nvSpPr>
          <p:cNvPr id="4" name="Content Placeholder 3">
            <a:extLst>
              <a:ext uri="{FF2B5EF4-FFF2-40B4-BE49-F238E27FC236}">
                <a16:creationId xmlns:a16="http://schemas.microsoft.com/office/drawing/2014/main" id="{9091F39F-05A0-D168-9A91-568AF046E44C}"/>
              </a:ext>
            </a:extLst>
          </p:cNvPr>
          <p:cNvSpPr>
            <a:spLocks noGrp="1"/>
          </p:cNvSpPr>
          <p:nvPr>
            <p:ph type="body" sz="half" idx="2"/>
          </p:nvPr>
        </p:nvSpPr>
        <p:spPr>
          <a:xfrm>
            <a:off x="433072" y="2057400"/>
            <a:ext cx="3932237" cy="4176906"/>
          </a:xfrm>
        </p:spPr>
        <p:txBody>
          <a:bodyPr vert="horz" lIns="91440" tIns="45720" rIns="91440" bIns="45720" rtlCol="0">
            <a:normAutofit/>
          </a:bodyPr>
          <a:lstStyle/>
          <a:p>
            <a:pPr>
              <a:lnSpc>
                <a:spcPct val="110000"/>
              </a:lnSpc>
            </a:pPr>
            <a:r>
              <a:rPr lang="en-US" sz="1100"/>
              <a:t>● Halters, headstalls, rope halters with lead rope </a:t>
            </a:r>
          </a:p>
          <a:p>
            <a:pPr>
              <a:lnSpc>
                <a:spcPct val="110000"/>
              </a:lnSpc>
            </a:pPr>
            <a:r>
              <a:rPr lang="en-US" sz="1100"/>
              <a:t>● Tie downs </a:t>
            </a:r>
          </a:p>
          <a:p>
            <a:pPr>
              <a:lnSpc>
                <a:spcPct val="110000"/>
              </a:lnSpc>
            </a:pPr>
            <a:r>
              <a:rPr lang="en-US" sz="1100"/>
              <a:t>● Tongue ties </a:t>
            </a:r>
          </a:p>
          <a:p>
            <a:pPr>
              <a:lnSpc>
                <a:spcPct val="110000"/>
              </a:lnSpc>
            </a:pPr>
            <a:r>
              <a:rPr lang="en-US" sz="1100"/>
              <a:t>● Martingales of any kind </a:t>
            </a:r>
          </a:p>
          <a:p>
            <a:pPr>
              <a:lnSpc>
                <a:spcPct val="110000"/>
              </a:lnSpc>
            </a:pPr>
            <a:r>
              <a:rPr lang="en-US" sz="1100"/>
              <a:t>● Studded, chain, or metal cavessons/nosebands </a:t>
            </a:r>
          </a:p>
          <a:p>
            <a:pPr>
              <a:lnSpc>
                <a:spcPct val="110000"/>
              </a:lnSpc>
            </a:pPr>
            <a:r>
              <a:rPr lang="en-US" sz="1100"/>
              <a:t>● Metal core nosebands/</a:t>
            </a:r>
            <a:r>
              <a:rPr lang="en-US" sz="1100" err="1"/>
              <a:t>serretas</a:t>
            </a:r>
            <a:r>
              <a:rPr lang="en-US" sz="1100"/>
              <a:t> </a:t>
            </a:r>
          </a:p>
          <a:p>
            <a:pPr>
              <a:lnSpc>
                <a:spcPct val="110000"/>
              </a:lnSpc>
            </a:pPr>
            <a:r>
              <a:rPr lang="en-US" sz="1100"/>
              <a:t>● Studded, spiked curb chain or chinstraps </a:t>
            </a:r>
          </a:p>
          <a:p>
            <a:pPr>
              <a:lnSpc>
                <a:spcPct val="110000"/>
              </a:lnSpc>
            </a:pPr>
            <a:r>
              <a:rPr lang="en-US" sz="1100"/>
              <a:t>● Bearing, side, draw, or balancing reins </a:t>
            </a:r>
          </a:p>
          <a:p>
            <a:pPr>
              <a:lnSpc>
                <a:spcPct val="110000"/>
              </a:lnSpc>
            </a:pPr>
            <a:r>
              <a:rPr lang="en-US" sz="1100"/>
              <a:t>● Blinkers </a:t>
            </a:r>
          </a:p>
          <a:p>
            <a:pPr>
              <a:lnSpc>
                <a:spcPct val="110000"/>
              </a:lnSpc>
            </a:pPr>
            <a:r>
              <a:rPr lang="en-US" sz="1100"/>
              <a:t>● Earmuffs or ear plugs </a:t>
            </a:r>
          </a:p>
          <a:p>
            <a:pPr>
              <a:lnSpc>
                <a:spcPct val="110000"/>
              </a:lnSpc>
            </a:pPr>
            <a:r>
              <a:rPr lang="en-US" sz="1100"/>
              <a:t>● Leg bandages and wraps </a:t>
            </a:r>
          </a:p>
          <a:p>
            <a:pPr>
              <a:lnSpc>
                <a:spcPct val="110000"/>
              </a:lnSpc>
            </a:pPr>
            <a:r>
              <a:rPr lang="en-US" sz="1100"/>
              <a:t>● Electronic communication devices including Headphones and Earphones may be used in the warm up arena but are prohibited in the competition arena.</a:t>
            </a:r>
          </a:p>
        </p:txBody>
      </p:sp>
      <p:pic>
        <p:nvPicPr>
          <p:cNvPr id="5" name="Picture Placeholder 4">
            <a:extLst>
              <a:ext uri="{FF2B5EF4-FFF2-40B4-BE49-F238E27FC236}">
                <a16:creationId xmlns:a16="http://schemas.microsoft.com/office/drawing/2014/main" id="{F0225F52-421A-7070-943F-10D0AA83A7ED}"/>
              </a:ext>
            </a:extLst>
          </p:cNvPr>
          <p:cNvPicPr>
            <a:picLocks noGrp="1" noChangeAspect="1"/>
          </p:cNvPicPr>
          <p:nvPr>
            <p:ph idx="1"/>
          </p:nvPr>
        </p:nvPicPr>
        <p:blipFill>
          <a:blip r:embed="rId2"/>
          <a:stretch/>
        </p:blipFill>
        <p:spPr>
          <a:xfrm>
            <a:off x="5183188" y="1236060"/>
            <a:ext cx="6483096" cy="4457128"/>
          </a:xfrm>
          <a:prstGeom prst="rect">
            <a:avLst/>
          </a:prstGeom>
          <a:noFill/>
          <a:effectLst>
            <a:outerShdw blurRad="203200" dist="12700" dir="7800000" algn="r" rotWithShape="0">
              <a:prstClr val="black">
                <a:alpha val="10000"/>
              </a:prstClr>
            </a:outerShdw>
          </a:effectLst>
        </p:spPr>
      </p:pic>
    </p:spTree>
    <p:extLst>
      <p:ext uri="{BB962C8B-B14F-4D97-AF65-F5344CB8AC3E}">
        <p14:creationId xmlns:p14="http://schemas.microsoft.com/office/powerpoint/2010/main" val="3967484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AD71A-FAEE-08DA-FA64-763CD49F553D}"/>
              </a:ext>
            </a:extLst>
          </p:cNvPr>
          <p:cNvSpPr>
            <a:spLocks noGrp="1"/>
          </p:cNvSpPr>
          <p:nvPr>
            <p:ph type="title"/>
          </p:nvPr>
        </p:nvSpPr>
        <p:spPr/>
        <p:txBody>
          <a:bodyPr/>
          <a:lstStyle/>
          <a:p>
            <a:r>
              <a:rPr lang="en-US" dirty="0"/>
              <a:t>Prohibited Bits</a:t>
            </a:r>
          </a:p>
        </p:txBody>
      </p:sp>
      <p:sp>
        <p:nvSpPr>
          <p:cNvPr id="3" name="Text Placeholder 2">
            <a:extLst>
              <a:ext uri="{FF2B5EF4-FFF2-40B4-BE49-F238E27FC236}">
                <a16:creationId xmlns:a16="http://schemas.microsoft.com/office/drawing/2014/main" id="{694DB0A9-4EA7-3B8C-4D75-9D748319F0B0}"/>
              </a:ext>
            </a:extLst>
          </p:cNvPr>
          <p:cNvSpPr>
            <a:spLocks noGrp="1"/>
          </p:cNvSpPr>
          <p:nvPr>
            <p:ph type="body" sz="half" idx="2"/>
          </p:nvPr>
        </p:nvSpPr>
        <p:spPr>
          <a:xfrm>
            <a:off x="442252" y="2029858"/>
            <a:ext cx="4868671" cy="4204448"/>
          </a:xfrm>
        </p:spPr>
        <p:txBody>
          <a:bodyPr vert="horz" lIns="91440" tIns="45720" rIns="91440" bIns="45720" rtlCol="0" anchor="t">
            <a:normAutofit fontScale="92500" lnSpcReduction="20000"/>
          </a:bodyPr>
          <a:lstStyle/>
          <a:p>
            <a:r>
              <a:rPr lang="en-US" dirty="0">
                <a:ea typeface="+mn-lt"/>
                <a:cs typeface="+mn-lt"/>
              </a:rPr>
              <a:t>● Mechanical hackamores </a:t>
            </a:r>
          </a:p>
          <a:p>
            <a:r>
              <a:rPr lang="en-US" dirty="0">
                <a:ea typeface="+mn-lt"/>
                <a:cs typeface="+mn-lt"/>
              </a:rPr>
              <a:t>● Gag bits </a:t>
            </a:r>
          </a:p>
          <a:p>
            <a:r>
              <a:rPr lang="en-US" dirty="0">
                <a:ea typeface="+mn-lt"/>
                <a:cs typeface="+mn-lt"/>
              </a:rPr>
              <a:t>● Twisted or wire bits </a:t>
            </a:r>
            <a:endParaRPr lang="en-US">
              <a:ea typeface="+mn-lt"/>
              <a:cs typeface="+mn-lt"/>
            </a:endParaRPr>
          </a:p>
          <a:p>
            <a:r>
              <a:rPr lang="en-US" dirty="0">
                <a:ea typeface="+mn-lt"/>
                <a:cs typeface="+mn-lt"/>
              </a:rPr>
              <a:t>● Elevator bits ● Combination bits </a:t>
            </a:r>
            <a:endParaRPr lang="en-US">
              <a:ea typeface="+mn-lt"/>
              <a:cs typeface="+mn-lt"/>
            </a:endParaRPr>
          </a:p>
          <a:p>
            <a:r>
              <a:rPr lang="en-US" dirty="0">
                <a:ea typeface="+mn-lt"/>
                <a:cs typeface="+mn-lt"/>
              </a:rPr>
              <a:t>● Dr Bristol </a:t>
            </a:r>
            <a:endParaRPr lang="en-US">
              <a:ea typeface="+mn-lt"/>
              <a:cs typeface="+mn-lt"/>
            </a:endParaRPr>
          </a:p>
          <a:p>
            <a:r>
              <a:rPr lang="en-US" dirty="0">
                <a:ea typeface="+mn-lt"/>
                <a:cs typeface="+mn-lt"/>
              </a:rPr>
              <a:t>● Peewee </a:t>
            </a:r>
          </a:p>
          <a:p>
            <a:r>
              <a:rPr lang="en-US" dirty="0">
                <a:ea typeface="+mn-lt"/>
                <a:cs typeface="+mn-lt"/>
              </a:rPr>
              <a:t>● Shank bits that exceed 10 </a:t>
            </a:r>
            <a:r>
              <a:rPr lang="en-US" err="1">
                <a:ea typeface="+mn-lt"/>
                <a:cs typeface="+mn-lt"/>
              </a:rPr>
              <a:t>cms</a:t>
            </a:r>
            <a:r>
              <a:rPr lang="en-US" dirty="0">
                <a:ea typeface="+mn-lt"/>
                <a:cs typeface="+mn-lt"/>
              </a:rPr>
              <a:t> in shank length as measured from the mouthpiece to the bottom where it attaches to the rein </a:t>
            </a:r>
            <a:endParaRPr lang="en-US">
              <a:ea typeface="+mn-lt"/>
              <a:cs typeface="+mn-lt"/>
            </a:endParaRPr>
          </a:p>
          <a:p>
            <a:r>
              <a:rPr lang="en-US" dirty="0">
                <a:ea typeface="+mn-lt"/>
                <a:cs typeface="+mn-lt"/>
              </a:rPr>
              <a:t>● Any bit with a port higher than 3.5cms. </a:t>
            </a:r>
          </a:p>
          <a:p>
            <a:r>
              <a:rPr lang="en-US" dirty="0">
                <a:ea typeface="+mn-lt"/>
                <a:cs typeface="+mn-lt"/>
              </a:rPr>
              <a:t>● Spade bits. </a:t>
            </a:r>
            <a:endParaRPr lang="en-US">
              <a:ea typeface="+mn-lt"/>
              <a:cs typeface="+mn-lt"/>
            </a:endParaRPr>
          </a:p>
          <a:p>
            <a:r>
              <a:rPr lang="en-US" dirty="0">
                <a:ea typeface="+mn-lt"/>
                <a:cs typeface="+mn-lt"/>
              </a:rPr>
              <a:t>● Any bit considered inhumane by the Judge. </a:t>
            </a:r>
            <a:endParaRPr lang="en-US"/>
          </a:p>
        </p:txBody>
      </p:sp>
      <p:pic>
        <p:nvPicPr>
          <p:cNvPr id="5" name="Content Placeholder 4">
            <a:extLst>
              <a:ext uri="{FF2B5EF4-FFF2-40B4-BE49-F238E27FC236}">
                <a16:creationId xmlns:a16="http://schemas.microsoft.com/office/drawing/2014/main" id="{76C19B4B-C33E-5C16-6F7D-E46557D6C315}"/>
              </a:ext>
            </a:extLst>
          </p:cNvPr>
          <p:cNvPicPr>
            <a:picLocks noGrp="1" noChangeAspect="1"/>
          </p:cNvPicPr>
          <p:nvPr>
            <p:ph idx="1"/>
          </p:nvPr>
        </p:nvPicPr>
        <p:blipFill>
          <a:blip r:embed="rId2"/>
          <a:stretch>
            <a:fillRect/>
          </a:stretch>
        </p:blipFill>
        <p:spPr>
          <a:xfrm>
            <a:off x="5795836" y="1440562"/>
            <a:ext cx="5257800" cy="4048125"/>
          </a:xfrm>
          <a:prstGeom prst="rect">
            <a:avLst/>
          </a:prstGeom>
        </p:spPr>
      </p:pic>
    </p:spTree>
    <p:extLst>
      <p:ext uri="{BB962C8B-B14F-4D97-AF65-F5344CB8AC3E}">
        <p14:creationId xmlns:p14="http://schemas.microsoft.com/office/powerpoint/2010/main" val="204128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7BF08-1143-E606-0213-B798C9D4BF07}"/>
              </a:ext>
            </a:extLst>
          </p:cNvPr>
          <p:cNvSpPr>
            <a:spLocks noGrp="1"/>
          </p:cNvSpPr>
          <p:nvPr>
            <p:ph type="title"/>
          </p:nvPr>
        </p:nvSpPr>
        <p:spPr>
          <a:xfrm>
            <a:off x="8029814" y="512011"/>
            <a:ext cx="3628786" cy="1259920"/>
          </a:xfrm>
        </p:spPr>
        <p:txBody>
          <a:bodyPr anchor="b">
            <a:normAutofit/>
          </a:bodyPr>
          <a:lstStyle/>
          <a:p>
            <a:r>
              <a:rPr lang="en-US"/>
              <a:t>Attire Guidelines</a:t>
            </a:r>
          </a:p>
        </p:txBody>
      </p:sp>
      <p:pic>
        <p:nvPicPr>
          <p:cNvPr id="5" name="Content Placeholder 4" descr="Tack room">
            <a:extLst>
              <a:ext uri="{FF2B5EF4-FFF2-40B4-BE49-F238E27FC236}">
                <a16:creationId xmlns:a16="http://schemas.microsoft.com/office/drawing/2014/main" id="{356E4AB0-FCA3-4693-B518-ABEC04962161}"/>
              </a:ext>
            </a:extLst>
          </p:cNvPr>
          <p:cNvPicPr>
            <a:picLocks noGrp="1" noChangeAspect="1"/>
          </p:cNvPicPr>
          <p:nvPr>
            <p:ph type="pic" sz="quarter" idx="13"/>
          </p:nvPr>
        </p:nvPicPr>
        <p:blipFill>
          <a:blip r:embed="rId3"/>
          <a:srcRect l="6066" r="12254" b="1"/>
          <a:stretch>
            <a:fillRect/>
          </a:stretch>
        </p:blipFill>
        <p:spPr>
          <a:xfrm>
            <a:off x="533400" y="533399"/>
            <a:ext cx="7086600" cy="5791199"/>
          </a:xfrm>
          <a:prstGeom prst="rect">
            <a:avLst/>
          </a:prstGeom>
          <a:noFill/>
        </p:spPr>
      </p:pic>
      <p:sp>
        <p:nvSpPr>
          <p:cNvPr id="4" name="Content Placeholder 3">
            <a:extLst>
              <a:ext uri="{FF2B5EF4-FFF2-40B4-BE49-F238E27FC236}">
                <a16:creationId xmlns:a16="http://schemas.microsoft.com/office/drawing/2014/main" id="{09575161-A94C-5772-D9AD-BF9BAF96DA04}"/>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043065" y="2170611"/>
            <a:ext cx="3628786" cy="4162372"/>
          </a:xfrm>
        </p:spPr>
        <p:txBody>
          <a:bodyPr>
            <a:normAutofit/>
          </a:bodyPr>
          <a:lstStyle/>
          <a:p>
            <a:pPr marL="0" indent="0">
              <a:lnSpc>
                <a:spcPct val="110000"/>
              </a:lnSpc>
              <a:spcBef>
                <a:spcPts val="2500"/>
              </a:spcBef>
              <a:buFont typeface="Arial" panose="020B0604020202020204" pitchFamily="34" charset="0"/>
              <a:buNone/>
            </a:pPr>
            <a:r>
              <a:rPr lang="en-US" b="1"/>
              <a:t>Diverse Riding Attire</a:t>
            </a:r>
          </a:p>
          <a:p>
            <a:pPr marL="0" lvl="1" indent="0">
              <a:lnSpc>
                <a:spcPct val="110000"/>
              </a:lnSpc>
              <a:buFont typeface="Arial" panose="020B0604020202020204" pitchFamily="34" charset="0"/>
              <a:buNone/>
            </a:pPr>
            <a:r>
              <a:t>Working Equitation includes many riding styles such as English, Western, Spanish, and Side-Saddle, embracing cultural diversity.</a:t>
            </a:r>
            <a:endParaRPr lang="en-US"/>
          </a:p>
          <a:p>
            <a:pPr marL="0" indent="0">
              <a:lnSpc>
                <a:spcPct val="110000"/>
              </a:lnSpc>
              <a:spcBef>
                <a:spcPts val="2500"/>
              </a:spcBef>
              <a:buFont typeface="Arial" panose="020B0604020202020204" pitchFamily="34" charset="0"/>
              <a:buNone/>
            </a:pPr>
            <a:r>
              <a:rPr lang="en-US" b="1"/>
              <a:t>Safety and Appropriateness</a:t>
            </a:r>
          </a:p>
          <a:p>
            <a:pPr marL="0" lvl="1" indent="0">
              <a:lnSpc>
                <a:spcPct val="110000"/>
              </a:lnSpc>
              <a:buFont typeface="Arial" panose="020B0604020202020204" pitchFamily="34" charset="0"/>
              <a:buNone/>
            </a:pPr>
            <a:r>
              <a:t>Attire must be safe and appropriate, with heeled boots, sleeved shirts, and matching tack for proper presentation.</a:t>
            </a:r>
            <a:endParaRPr lang="en-US"/>
          </a:p>
          <a:p>
            <a:pPr marL="0" indent="0">
              <a:lnSpc>
                <a:spcPct val="110000"/>
              </a:lnSpc>
              <a:spcBef>
                <a:spcPts val="2500"/>
              </a:spcBef>
              <a:buFont typeface="Arial" panose="020B0604020202020204" pitchFamily="34" charset="0"/>
              <a:buNone/>
            </a:pPr>
            <a:r>
              <a:rPr lang="en-US" b="1"/>
              <a:t>Presentation and Scoring</a:t>
            </a:r>
          </a:p>
          <a:p>
            <a:pPr marL="0" lvl="1" indent="0">
              <a:lnSpc>
                <a:spcPct val="110000"/>
              </a:lnSpc>
              <a:buFont typeface="Arial" panose="020B0604020202020204" pitchFamily="34" charset="0"/>
              <a:buNone/>
            </a:pPr>
            <a:r>
              <a:t>Presentation is judged on neatness, cleanliness, harmony, and safety, with preferred muted colors like navy and beige.</a:t>
            </a:r>
            <a:endParaRPr lang="en-US"/>
          </a:p>
        </p:txBody>
      </p:sp>
    </p:spTree>
    <p:extLst>
      <p:ext uri="{BB962C8B-B14F-4D97-AF65-F5344CB8AC3E}">
        <p14:creationId xmlns:p14="http://schemas.microsoft.com/office/powerpoint/2010/main" val="40848056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8E44-DB34-3C7C-2FDD-48EAD0915C6F}"/>
              </a:ext>
            </a:extLst>
          </p:cNvPr>
          <p:cNvSpPr>
            <a:spLocks noGrp="1"/>
          </p:cNvSpPr>
          <p:nvPr>
            <p:ph type="title"/>
          </p:nvPr>
        </p:nvSpPr>
        <p:spPr>
          <a:xfrm>
            <a:off x="8029814" y="512011"/>
            <a:ext cx="3628786" cy="1259920"/>
          </a:xfrm>
        </p:spPr>
        <p:txBody>
          <a:bodyPr anchor="b">
            <a:normAutofit/>
          </a:bodyPr>
          <a:lstStyle/>
          <a:p>
            <a:r>
              <a:rPr lang="en-US"/>
              <a:t>Helmet Requirements</a:t>
            </a:r>
          </a:p>
        </p:txBody>
      </p:sp>
      <p:pic>
        <p:nvPicPr>
          <p:cNvPr id="5" name="Content Placeholder 4" descr="Determined firefighters training">
            <a:extLst>
              <a:ext uri="{FF2B5EF4-FFF2-40B4-BE49-F238E27FC236}">
                <a16:creationId xmlns:a16="http://schemas.microsoft.com/office/drawing/2014/main" id="{70DFEBA2-E411-45D4-A07F-88721DB10E74}"/>
              </a:ext>
            </a:extLst>
          </p:cNvPr>
          <p:cNvPicPr>
            <a:picLocks noGrp="1" noChangeAspect="1"/>
          </p:cNvPicPr>
          <p:nvPr>
            <p:ph type="pic" sz="quarter" idx="13"/>
          </p:nvPr>
        </p:nvPicPr>
        <p:blipFill>
          <a:blip r:embed="rId3"/>
          <a:srcRect l="3381" r="14939" b="1"/>
          <a:stretch>
            <a:fillRect/>
          </a:stretch>
        </p:blipFill>
        <p:spPr>
          <a:xfrm>
            <a:off x="533400" y="533399"/>
            <a:ext cx="7086600" cy="5791199"/>
          </a:xfrm>
          <a:prstGeom prst="rect">
            <a:avLst/>
          </a:prstGeom>
          <a:noFill/>
        </p:spPr>
      </p:pic>
      <p:sp>
        <p:nvSpPr>
          <p:cNvPr id="4" name="Content Placeholder 3">
            <a:extLst>
              <a:ext uri="{FF2B5EF4-FFF2-40B4-BE49-F238E27FC236}">
                <a16:creationId xmlns:a16="http://schemas.microsoft.com/office/drawing/2014/main" id="{2296CDA7-D223-49E6-A573-BBD74FFA72D5}"/>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043065" y="2170611"/>
            <a:ext cx="3628786" cy="4162372"/>
          </a:xfrm>
        </p:spPr>
        <p:txBody>
          <a:bodyPr>
            <a:normAutofit/>
          </a:bodyPr>
          <a:lstStyle/>
          <a:p>
            <a:pPr marL="0" indent="0">
              <a:spcBef>
                <a:spcPts val="2500"/>
              </a:spcBef>
              <a:buFont typeface="Arial" panose="020B0604020202020204" pitchFamily="34" charset="0"/>
              <a:buNone/>
            </a:pPr>
            <a:r>
              <a:rPr lang="en-US" b="1"/>
              <a:t>Mandatory Helmet Use</a:t>
            </a:r>
          </a:p>
          <a:p>
            <a:pPr marL="0" lvl="1" indent="0">
              <a:buFont typeface="Arial" panose="020B0604020202020204" pitchFamily="34" charset="0"/>
              <a:buNone/>
            </a:pPr>
            <a:r>
              <a:t>All riders must wear helmets to ensure safety during equestrian activities and competitions.</a:t>
            </a:r>
            <a:endParaRPr lang="en-US"/>
          </a:p>
          <a:p>
            <a:pPr marL="0" indent="0">
              <a:spcBef>
                <a:spcPts val="2500"/>
              </a:spcBef>
              <a:buFont typeface="Arial" panose="020B0604020202020204" pitchFamily="34" charset="0"/>
              <a:buNone/>
            </a:pPr>
            <a:r>
              <a:rPr lang="en-US" b="1"/>
              <a:t>ESNZ Safety Standards</a:t>
            </a:r>
          </a:p>
          <a:p>
            <a:pPr marL="0" lvl="1" indent="0">
              <a:buFont typeface="Arial" panose="020B0604020202020204" pitchFamily="34" charset="0"/>
              <a:buNone/>
            </a:pPr>
            <a:r>
              <a:t>Riders under 18 must use helmets that comply with ESNZ Safety Standards for enhanced protection.</a:t>
            </a:r>
            <a:endParaRPr lang="en-US"/>
          </a:p>
          <a:p>
            <a:pPr marL="0" indent="0">
              <a:spcBef>
                <a:spcPts val="2500"/>
              </a:spcBef>
              <a:buFont typeface="Arial" panose="020B0604020202020204" pitchFamily="34" charset="0"/>
              <a:buNone/>
            </a:pPr>
            <a:r>
              <a:rPr lang="en-US" b="1"/>
              <a:t>Helmet Compliance Verification</a:t>
            </a:r>
          </a:p>
          <a:p>
            <a:pPr marL="0" lvl="1" indent="0">
              <a:buFont typeface="Arial" panose="020B0604020202020204" pitchFamily="34" charset="0"/>
              <a:buNone/>
            </a:pPr>
            <a:r>
              <a:t>Stewards inspect helmets to ensure compliance before riders enter the competition arena.</a:t>
            </a:r>
            <a:endParaRPr lang="en-US"/>
          </a:p>
        </p:txBody>
      </p:sp>
    </p:spTree>
    <p:extLst>
      <p:ext uri="{BB962C8B-B14F-4D97-AF65-F5344CB8AC3E}">
        <p14:creationId xmlns:p14="http://schemas.microsoft.com/office/powerpoint/2010/main" val="41292391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57FB0-FF71-AF77-6AE0-F9916B099A13}"/>
              </a:ext>
            </a:extLst>
          </p:cNvPr>
          <p:cNvSpPr>
            <a:spLocks noGrp="1"/>
          </p:cNvSpPr>
          <p:nvPr>
            <p:ph type="title"/>
          </p:nvPr>
        </p:nvSpPr>
        <p:spPr>
          <a:xfrm>
            <a:off x="426997" y="3018408"/>
            <a:ext cx="8961120" cy="3247475"/>
          </a:xfrm>
        </p:spPr>
        <p:txBody>
          <a:bodyPr anchor="b">
            <a:normAutofit/>
          </a:bodyPr>
          <a:lstStyle/>
          <a:p>
            <a:r>
              <a:rPr lang="en-US"/>
              <a:t>Health and Safety Protocols</a:t>
            </a:r>
          </a:p>
        </p:txBody>
      </p:sp>
    </p:spTree>
    <p:extLst>
      <p:ext uri="{BB962C8B-B14F-4D97-AF65-F5344CB8AC3E}">
        <p14:creationId xmlns:p14="http://schemas.microsoft.com/office/powerpoint/2010/main" val="4644101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76C16-38E3-0504-E3EB-15BAC47D8FB6}"/>
              </a:ext>
            </a:extLst>
          </p:cNvPr>
          <p:cNvSpPr>
            <a:spLocks noGrp="1"/>
          </p:cNvSpPr>
          <p:nvPr>
            <p:ph type="title"/>
          </p:nvPr>
        </p:nvSpPr>
        <p:spPr>
          <a:xfrm>
            <a:off x="8029814" y="512011"/>
            <a:ext cx="3628786" cy="1259920"/>
          </a:xfrm>
        </p:spPr>
        <p:txBody>
          <a:bodyPr anchor="b">
            <a:normAutofit/>
          </a:bodyPr>
          <a:lstStyle/>
          <a:p>
            <a:r>
              <a:rPr lang="en-US" sz="2700"/>
              <a:t>Blood and Lameness Protocols</a:t>
            </a:r>
          </a:p>
        </p:txBody>
      </p:sp>
      <p:pic>
        <p:nvPicPr>
          <p:cNvPr id="5" name="Content Placeholder 4" descr="Young woman riding trainer holding the chestnut horse">
            <a:extLst>
              <a:ext uri="{FF2B5EF4-FFF2-40B4-BE49-F238E27FC236}">
                <a16:creationId xmlns:a16="http://schemas.microsoft.com/office/drawing/2014/main" id="{09FAFD40-6163-48B2-A22B-A6385EA317DB}"/>
              </a:ext>
            </a:extLst>
          </p:cNvPr>
          <p:cNvPicPr>
            <a:picLocks noGrp="1" noChangeAspect="1"/>
          </p:cNvPicPr>
          <p:nvPr>
            <p:ph type="pic" sz="quarter" idx="13"/>
          </p:nvPr>
        </p:nvPicPr>
        <p:blipFill>
          <a:blip r:embed="rId3"/>
          <a:srcRect l="4830" r="13490" b="1"/>
          <a:stretch>
            <a:fillRect/>
          </a:stretch>
        </p:blipFill>
        <p:spPr>
          <a:xfrm>
            <a:off x="533400" y="533399"/>
            <a:ext cx="7086600" cy="5791199"/>
          </a:xfrm>
          <a:prstGeom prst="rect">
            <a:avLst/>
          </a:prstGeom>
          <a:noFill/>
        </p:spPr>
      </p:pic>
      <p:sp>
        <p:nvSpPr>
          <p:cNvPr id="4" name="Content Placeholder 3">
            <a:extLst>
              <a:ext uri="{FF2B5EF4-FFF2-40B4-BE49-F238E27FC236}">
                <a16:creationId xmlns:a16="http://schemas.microsoft.com/office/drawing/2014/main" id="{FCDC0422-F865-44F3-B9E9-31119793318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043065" y="2170611"/>
            <a:ext cx="3628786" cy="4162372"/>
          </a:xfrm>
        </p:spPr>
        <p:txBody>
          <a:bodyPr>
            <a:normAutofit/>
          </a:bodyPr>
          <a:lstStyle/>
          <a:p>
            <a:pPr marL="0" indent="0">
              <a:spcBef>
                <a:spcPts val="2500"/>
              </a:spcBef>
              <a:buFont typeface="Arial" panose="020B0604020202020204" pitchFamily="34" charset="0"/>
              <a:buNone/>
            </a:pPr>
            <a:r>
              <a:rPr lang="en-US" b="1"/>
              <a:t>Blood Observation and Reporting</a:t>
            </a:r>
          </a:p>
          <a:p>
            <a:pPr marL="0" lvl="1" indent="0">
              <a:buFont typeface="Arial" panose="020B0604020202020204" pitchFamily="34" charset="0"/>
              <a:buNone/>
            </a:pPr>
            <a:r>
              <a:t>Stewards must report any blood on a horse to Head Judge or Show Manager for inspection and welfare assessment.</a:t>
            </a:r>
            <a:endParaRPr lang="en-US"/>
          </a:p>
          <a:p>
            <a:pPr marL="0" indent="0">
              <a:spcBef>
                <a:spcPts val="2500"/>
              </a:spcBef>
              <a:buFont typeface="Arial" panose="020B0604020202020204" pitchFamily="34" charset="0"/>
              <a:buNone/>
            </a:pPr>
            <a:r>
              <a:rPr lang="en-US" b="1"/>
              <a:t>Elimination for Blood Causes</a:t>
            </a:r>
          </a:p>
          <a:p>
            <a:pPr marL="0" lvl="1" indent="0">
              <a:buFont typeface="Arial" panose="020B0604020202020204" pitchFamily="34" charset="0"/>
              <a:buNone/>
            </a:pPr>
            <a:r>
              <a:t>Riders are eliminated if bleeding is caused by bit, tack, spurs, or whip to protect horse welfare.</a:t>
            </a:r>
            <a:endParaRPr lang="en-US"/>
          </a:p>
          <a:p>
            <a:pPr marL="0" indent="0">
              <a:spcBef>
                <a:spcPts val="2500"/>
              </a:spcBef>
              <a:buFont typeface="Arial" panose="020B0604020202020204" pitchFamily="34" charset="0"/>
              <a:buNone/>
            </a:pPr>
            <a:r>
              <a:rPr lang="en-US" b="1"/>
              <a:t>Lameness Reporting and Elimination</a:t>
            </a:r>
          </a:p>
          <a:p>
            <a:pPr marL="0" lvl="1" indent="0">
              <a:buFont typeface="Arial" panose="020B0604020202020204" pitchFamily="34" charset="0"/>
              <a:buNone/>
            </a:pPr>
            <a:r>
              <a:t>Suspected lameness must be reported and inspected; lame horses are eliminated with no appeal allowed.</a:t>
            </a:r>
            <a:endParaRPr lang="en-US"/>
          </a:p>
        </p:txBody>
      </p:sp>
    </p:spTree>
    <p:extLst>
      <p:ext uri="{BB962C8B-B14F-4D97-AF65-F5344CB8AC3E}">
        <p14:creationId xmlns:p14="http://schemas.microsoft.com/office/powerpoint/2010/main" val="9125667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Lines">
  <a:themeElements>
    <a:clrScheme name="Lines">
      <a:dk1>
        <a:srgbClr val="0F0F0F"/>
      </a:dk1>
      <a:lt1>
        <a:sysClr val="window" lastClr="FFFFFF"/>
      </a:lt1>
      <a:dk2>
        <a:srgbClr val="0A242A"/>
      </a:dk2>
      <a:lt2>
        <a:srgbClr val="F5F2ED"/>
      </a:lt2>
      <a:accent1>
        <a:srgbClr val="E45730"/>
      </a:accent1>
      <a:accent2>
        <a:srgbClr val="27717D"/>
      </a:accent2>
      <a:accent3>
        <a:srgbClr val="8CA8B5"/>
      </a:accent3>
      <a:accent4>
        <a:srgbClr val="607381"/>
      </a:accent4>
      <a:accent5>
        <a:srgbClr val="A39990"/>
      </a:accent5>
      <a:accent6>
        <a:srgbClr val="BA3106"/>
      </a:accent6>
      <a:hlink>
        <a:srgbClr val="E45730"/>
      </a:hlink>
      <a:folHlink>
        <a:srgbClr val="24717F"/>
      </a:folHlink>
    </a:clrScheme>
    <a:fontScheme name="Univers Condensed Arial Light">
      <a:majorFont>
        <a:latin typeface="Univers Condensed"/>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Lines" id="{656B2F94-71EE-4F5F-8AB6-423A33239BAD}" vid="{CD481196-1649-4740-8CB7-70D8662C6A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251039-0B1C-45AD-BDF3-E784F1E00F4E}">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6DDFC564-B38B-4437-B10C-2B4F696FB123}">
  <ds:schemaRefs>
    <ds:schemaRef ds:uri="http://schemas.microsoft.com/sharepoint/v3/contenttype/forms"/>
  </ds:schemaRefs>
</ds:datastoreItem>
</file>

<file path=customXml/itemProps3.xml><?xml version="1.0" encoding="utf-8"?>
<ds:datastoreItem xmlns:ds="http://schemas.openxmlformats.org/officeDocument/2006/customXml" ds:itemID="{2EA6ECCF-1C9D-4352-BA6F-7912216595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Lines</Template>
  <TotalTime>2</TotalTime>
  <Words>4</Words>
  <Application>Microsoft Office PowerPoint</Application>
  <PresentationFormat>Widescreen</PresentationFormat>
  <Paragraphs>2</Paragraphs>
  <Slides>17</Slides>
  <Notes>15</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Lines</vt:lpstr>
      <vt:lpstr>Working Equitation Gear &amp; Welfare Steward Guide</vt:lpstr>
      <vt:lpstr>Introduction</vt:lpstr>
      <vt:lpstr>Role Overview</vt:lpstr>
      <vt:lpstr>Steward Responsibilities</vt:lpstr>
      <vt:lpstr>Primary Duties</vt:lpstr>
      <vt:lpstr>Welfare Monitoring</vt:lpstr>
      <vt:lpstr>Tack and Attire Inspection</vt:lpstr>
      <vt:lpstr>General Principles</vt:lpstr>
      <vt:lpstr>Tack Regulations</vt:lpstr>
      <vt:lpstr>Rider Aids and Accessories</vt:lpstr>
      <vt:lpstr>Prohibited Equipment</vt:lpstr>
      <vt:lpstr>Prohibited Equipment</vt:lpstr>
      <vt:lpstr>Prohibited Bits</vt:lpstr>
      <vt:lpstr>Attire Guidelines</vt:lpstr>
      <vt:lpstr>Helmet Requirements</vt:lpstr>
      <vt:lpstr>Health and Safety Protocols</vt:lpstr>
      <vt:lpstr>Blood and Lameness Protocols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revision>108</cp:revision>
  <dcterms:created xsi:type="dcterms:W3CDTF">2025-08-04T19:15:43Z</dcterms:created>
  <dcterms:modified xsi:type="dcterms:W3CDTF">2025-11-10T23:32:06Z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